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6.jpg" ContentType="image/jpeg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49" r:id="rId10"/>
    <p:sldId id="265" r:id="rId11"/>
    <p:sldId id="266" r:id="rId12"/>
    <p:sldId id="267" r:id="rId13"/>
    <p:sldId id="268" r:id="rId14"/>
    <p:sldId id="269" r:id="rId15"/>
    <p:sldId id="270" r:id="rId16"/>
    <p:sldId id="367" r:id="rId17"/>
    <p:sldId id="271" r:id="rId18"/>
    <p:sldId id="368" r:id="rId19"/>
    <p:sldId id="272" r:id="rId2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34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015355"/>
          </a:xfrm>
          <a:custGeom>
            <a:avLst/>
            <a:gdLst/>
            <a:ahLst/>
            <a:cxnLst/>
            <a:rect l="l" t="t" r="r" b="b"/>
            <a:pathLst>
              <a:path w="12192000" h="6015355">
                <a:moveTo>
                  <a:pt x="0" y="6015228"/>
                </a:moveTo>
                <a:lnTo>
                  <a:pt x="12192000" y="6015228"/>
                </a:lnTo>
                <a:lnTo>
                  <a:pt x="12192000" y="0"/>
                </a:lnTo>
                <a:lnTo>
                  <a:pt x="0" y="0"/>
                </a:lnTo>
                <a:lnTo>
                  <a:pt x="0" y="601522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015228"/>
            <a:ext cx="12192000" cy="843280"/>
          </a:xfrm>
          <a:custGeom>
            <a:avLst/>
            <a:gdLst/>
            <a:ahLst/>
            <a:cxnLst/>
            <a:rect l="l" t="t" r="r" b="b"/>
            <a:pathLst>
              <a:path w="12192000" h="843279">
                <a:moveTo>
                  <a:pt x="12192000" y="0"/>
                </a:moveTo>
                <a:lnTo>
                  <a:pt x="0" y="0"/>
                </a:lnTo>
                <a:lnTo>
                  <a:pt x="0" y="842772"/>
                </a:lnTo>
                <a:lnTo>
                  <a:pt x="12192000" y="84277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015228"/>
            <a:ext cx="12192000" cy="843280"/>
          </a:xfrm>
          <a:custGeom>
            <a:avLst/>
            <a:gdLst/>
            <a:ahLst/>
            <a:cxnLst/>
            <a:rect l="l" t="t" r="r" b="b"/>
            <a:pathLst>
              <a:path w="12192000" h="843279">
                <a:moveTo>
                  <a:pt x="0" y="842772"/>
                </a:moveTo>
                <a:lnTo>
                  <a:pt x="12192000" y="842772"/>
                </a:lnTo>
                <a:lnTo>
                  <a:pt x="12192000" y="0"/>
                </a:lnTo>
                <a:lnTo>
                  <a:pt x="0" y="0"/>
                </a:lnTo>
                <a:lnTo>
                  <a:pt x="0" y="842772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2756" y="6088378"/>
            <a:ext cx="696468" cy="69646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2071" y="5999988"/>
            <a:ext cx="787907" cy="85800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399288" y="1781555"/>
            <a:ext cx="11374120" cy="4104640"/>
          </a:xfrm>
          <a:custGeom>
            <a:avLst/>
            <a:gdLst/>
            <a:ahLst/>
            <a:cxnLst/>
            <a:rect l="l" t="t" r="r" b="b"/>
            <a:pathLst>
              <a:path w="11374120" h="4104640">
                <a:moveTo>
                  <a:pt x="11373612" y="0"/>
                </a:moveTo>
                <a:lnTo>
                  <a:pt x="0" y="0"/>
                </a:lnTo>
                <a:lnTo>
                  <a:pt x="0" y="4104132"/>
                </a:lnTo>
                <a:lnTo>
                  <a:pt x="11373612" y="4104132"/>
                </a:lnTo>
                <a:lnTo>
                  <a:pt x="113736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99287" y="425195"/>
            <a:ext cx="11374120" cy="1080770"/>
          </a:xfrm>
          <a:custGeom>
            <a:avLst/>
            <a:gdLst/>
            <a:ahLst/>
            <a:cxnLst/>
            <a:rect l="l" t="t" r="r" b="b"/>
            <a:pathLst>
              <a:path w="11374120" h="1080770">
                <a:moveTo>
                  <a:pt x="11373612" y="0"/>
                </a:moveTo>
                <a:lnTo>
                  <a:pt x="0" y="0"/>
                </a:lnTo>
                <a:lnTo>
                  <a:pt x="0" y="1080515"/>
                </a:lnTo>
                <a:lnTo>
                  <a:pt x="11373612" y="1080515"/>
                </a:lnTo>
                <a:lnTo>
                  <a:pt x="11373612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99287" y="425195"/>
            <a:ext cx="11374120" cy="1080770"/>
          </a:xfrm>
          <a:custGeom>
            <a:avLst/>
            <a:gdLst/>
            <a:ahLst/>
            <a:cxnLst/>
            <a:rect l="l" t="t" r="r" b="b"/>
            <a:pathLst>
              <a:path w="11374120" h="1080770">
                <a:moveTo>
                  <a:pt x="0" y="1080515"/>
                </a:moveTo>
                <a:lnTo>
                  <a:pt x="11373612" y="1080515"/>
                </a:lnTo>
                <a:lnTo>
                  <a:pt x="11373612" y="0"/>
                </a:lnTo>
                <a:lnTo>
                  <a:pt x="0" y="0"/>
                </a:lnTo>
                <a:lnTo>
                  <a:pt x="0" y="108051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19455" y="237743"/>
            <a:ext cx="11753215" cy="1440180"/>
          </a:xfrm>
          <a:custGeom>
            <a:avLst/>
            <a:gdLst/>
            <a:ahLst/>
            <a:cxnLst/>
            <a:rect l="l" t="t" r="r" b="b"/>
            <a:pathLst>
              <a:path w="11753215" h="1440180">
                <a:moveTo>
                  <a:pt x="0" y="1440179"/>
                </a:moveTo>
                <a:lnTo>
                  <a:pt x="11753088" y="1440179"/>
                </a:lnTo>
                <a:lnTo>
                  <a:pt x="11753088" y="0"/>
                </a:lnTo>
                <a:lnTo>
                  <a:pt x="0" y="0"/>
                </a:lnTo>
                <a:lnTo>
                  <a:pt x="0" y="1440179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1999" cy="6007608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970788" y="1912620"/>
            <a:ext cx="9720580" cy="2161540"/>
          </a:xfrm>
          <a:custGeom>
            <a:avLst/>
            <a:gdLst/>
            <a:ahLst/>
            <a:cxnLst/>
            <a:rect l="l" t="t" r="r" b="b"/>
            <a:pathLst>
              <a:path w="9720580" h="2161540">
                <a:moveTo>
                  <a:pt x="9720071" y="0"/>
                </a:moveTo>
                <a:lnTo>
                  <a:pt x="0" y="0"/>
                </a:lnTo>
                <a:lnTo>
                  <a:pt x="0" y="2161031"/>
                </a:lnTo>
                <a:lnTo>
                  <a:pt x="9720071" y="2161031"/>
                </a:lnTo>
                <a:lnTo>
                  <a:pt x="972007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970788" y="1912620"/>
            <a:ext cx="9720580" cy="2161540"/>
          </a:xfrm>
          <a:custGeom>
            <a:avLst/>
            <a:gdLst/>
            <a:ahLst/>
            <a:cxnLst/>
            <a:rect l="l" t="t" r="r" b="b"/>
            <a:pathLst>
              <a:path w="9720580" h="2161540">
                <a:moveTo>
                  <a:pt x="0" y="2161031"/>
                </a:moveTo>
                <a:lnTo>
                  <a:pt x="9720071" y="2161031"/>
                </a:lnTo>
                <a:lnTo>
                  <a:pt x="9720071" y="0"/>
                </a:lnTo>
                <a:lnTo>
                  <a:pt x="0" y="0"/>
                </a:lnTo>
                <a:lnTo>
                  <a:pt x="0" y="2161031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015355"/>
          </a:xfrm>
          <a:custGeom>
            <a:avLst/>
            <a:gdLst/>
            <a:ahLst/>
            <a:cxnLst/>
            <a:rect l="l" t="t" r="r" b="b"/>
            <a:pathLst>
              <a:path w="12192000" h="6015355">
                <a:moveTo>
                  <a:pt x="0" y="6015228"/>
                </a:moveTo>
                <a:lnTo>
                  <a:pt x="12192000" y="6015228"/>
                </a:lnTo>
                <a:lnTo>
                  <a:pt x="12192000" y="0"/>
                </a:lnTo>
                <a:lnTo>
                  <a:pt x="0" y="0"/>
                </a:lnTo>
                <a:lnTo>
                  <a:pt x="0" y="601522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015228"/>
            <a:ext cx="12192000" cy="843280"/>
          </a:xfrm>
          <a:custGeom>
            <a:avLst/>
            <a:gdLst/>
            <a:ahLst/>
            <a:cxnLst/>
            <a:rect l="l" t="t" r="r" b="b"/>
            <a:pathLst>
              <a:path w="12192000" h="843279">
                <a:moveTo>
                  <a:pt x="12192000" y="0"/>
                </a:moveTo>
                <a:lnTo>
                  <a:pt x="0" y="0"/>
                </a:lnTo>
                <a:lnTo>
                  <a:pt x="0" y="842772"/>
                </a:lnTo>
                <a:lnTo>
                  <a:pt x="12192000" y="84277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015228"/>
            <a:ext cx="12192000" cy="843280"/>
          </a:xfrm>
          <a:custGeom>
            <a:avLst/>
            <a:gdLst/>
            <a:ahLst/>
            <a:cxnLst/>
            <a:rect l="l" t="t" r="r" b="b"/>
            <a:pathLst>
              <a:path w="12192000" h="843279">
                <a:moveTo>
                  <a:pt x="0" y="842772"/>
                </a:moveTo>
                <a:lnTo>
                  <a:pt x="12192000" y="842772"/>
                </a:lnTo>
                <a:lnTo>
                  <a:pt x="12192000" y="0"/>
                </a:lnTo>
                <a:lnTo>
                  <a:pt x="0" y="0"/>
                </a:lnTo>
                <a:lnTo>
                  <a:pt x="0" y="842772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2756" y="6088378"/>
            <a:ext cx="696468" cy="69646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2071" y="5999988"/>
            <a:ext cx="787907" cy="85800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399288" y="1781555"/>
            <a:ext cx="11374120" cy="4104640"/>
          </a:xfrm>
          <a:custGeom>
            <a:avLst/>
            <a:gdLst/>
            <a:ahLst/>
            <a:cxnLst/>
            <a:rect l="l" t="t" r="r" b="b"/>
            <a:pathLst>
              <a:path w="11374120" h="4104640">
                <a:moveTo>
                  <a:pt x="11373612" y="0"/>
                </a:moveTo>
                <a:lnTo>
                  <a:pt x="0" y="0"/>
                </a:lnTo>
                <a:lnTo>
                  <a:pt x="0" y="4104132"/>
                </a:lnTo>
                <a:lnTo>
                  <a:pt x="11373612" y="4104132"/>
                </a:lnTo>
                <a:lnTo>
                  <a:pt x="113736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19456" y="237743"/>
            <a:ext cx="11753215" cy="1440180"/>
          </a:xfrm>
          <a:custGeom>
            <a:avLst/>
            <a:gdLst/>
            <a:ahLst/>
            <a:cxnLst/>
            <a:rect l="l" t="t" r="r" b="b"/>
            <a:pathLst>
              <a:path w="11753215" h="1440180">
                <a:moveTo>
                  <a:pt x="0" y="1440179"/>
                </a:moveTo>
                <a:lnTo>
                  <a:pt x="11753088" y="1440179"/>
                </a:lnTo>
                <a:lnTo>
                  <a:pt x="11753088" y="0"/>
                </a:lnTo>
                <a:lnTo>
                  <a:pt x="0" y="0"/>
                </a:lnTo>
                <a:lnTo>
                  <a:pt x="0" y="1440179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015355"/>
          </a:xfrm>
          <a:custGeom>
            <a:avLst/>
            <a:gdLst/>
            <a:ahLst/>
            <a:cxnLst/>
            <a:rect l="l" t="t" r="r" b="b"/>
            <a:pathLst>
              <a:path w="12192000" h="6015355">
                <a:moveTo>
                  <a:pt x="0" y="6015228"/>
                </a:moveTo>
                <a:lnTo>
                  <a:pt x="12192000" y="6015228"/>
                </a:lnTo>
                <a:lnTo>
                  <a:pt x="12192000" y="0"/>
                </a:lnTo>
                <a:lnTo>
                  <a:pt x="0" y="0"/>
                </a:lnTo>
                <a:lnTo>
                  <a:pt x="0" y="601522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015228"/>
            <a:ext cx="12192000" cy="843280"/>
          </a:xfrm>
          <a:custGeom>
            <a:avLst/>
            <a:gdLst/>
            <a:ahLst/>
            <a:cxnLst/>
            <a:rect l="l" t="t" r="r" b="b"/>
            <a:pathLst>
              <a:path w="12192000" h="843279">
                <a:moveTo>
                  <a:pt x="12192000" y="0"/>
                </a:moveTo>
                <a:lnTo>
                  <a:pt x="0" y="0"/>
                </a:lnTo>
                <a:lnTo>
                  <a:pt x="0" y="842772"/>
                </a:lnTo>
                <a:lnTo>
                  <a:pt x="12192000" y="84277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015228"/>
            <a:ext cx="12192000" cy="843280"/>
          </a:xfrm>
          <a:custGeom>
            <a:avLst/>
            <a:gdLst/>
            <a:ahLst/>
            <a:cxnLst/>
            <a:rect l="l" t="t" r="r" b="b"/>
            <a:pathLst>
              <a:path w="12192000" h="843279">
                <a:moveTo>
                  <a:pt x="0" y="842772"/>
                </a:moveTo>
                <a:lnTo>
                  <a:pt x="12192000" y="842772"/>
                </a:lnTo>
                <a:lnTo>
                  <a:pt x="12192000" y="0"/>
                </a:lnTo>
                <a:lnTo>
                  <a:pt x="0" y="0"/>
                </a:lnTo>
                <a:lnTo>
                  <a:pt x="0" y="842772"/>
                </a:lnTo>
                <a:close/>
              </a:path>
            </a:pathLst>
          </a:custGeom>
          <a:ln w="609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82756" y="6088378"/>
            <a:ext cx="696468" cy="69646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82071" y="5999988"/>
            <a:ext cx="787907" cy="85800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6124" y="1835022"/>
            <a:ext cx="9699751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9288" y="1781555"/>
            <a:ext cx="11374120" cy="414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13" Type="http://schemas.openxmlformats.org/officeDocument/2006/relationships/image" Target="../media/image45.jpg"/><Relationship Id="rId18" Type="http://schemas.openxmlformats.org/officeDocument/2006/relationships/image" Target="../media/image50.jp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12" Type="http://schemas.openxmlformats.org/officeDocument/2006/relationships/image" Target="../media/image44.jpg"/><Relationship Id="rId17" Type="http://schemas.openxmlformats.org/officeDocument/2006/relationships/image" Target="../media/image49.jpg"/><Relationship Id="rId2" Type="http://schemas.openxmlformats.org/officeDocument/2006/relationships/hyperlink" Target="http://www.stevensons.co.uk/" TargetMode="External"/><Relationship Id="rId16" Type="http://schemas.openxmlformats.org/officeDocument/2006/relationships/image" Target="../media/image48.jpg"/><Relationship Id="rId20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11" Type="http://schemas.openxmlformats.org/officeDocument/2006/relationships/image" Target="../media/image43.jpg"/><Relationship Id="rId5" Type="http://schemas.openxmlformats.org/officeDocument/2006/relationships/image" Target="../media/image37.jpg"/><Relationship Id="rId15" Type="http://schemas.openxmlformats.org/officeDocument/2006/relationships/image" Target="../media/image47.jpg"/><Relationship Id="rId10" Type="http://schemas.openxmlformats.org/officeDocument/2006/relationships/image" Target="../media/image42.jpg"/><Relationship Id="rId19" Type="http://schemas.openxmlformats.org/officeDocument/2006/relationships/image" Target="../media/image51.jpg"/><Relationship Id="rId4" Type="http://schemas.openxmlformats.org/officeDocument/2006/relationships/image" Target="../media/image36.jpg"/><Relationship Id="rId9" Type="http://schemas.openxmlformats.org/officeDocument/2006/relationships/image" Target="../media/image41.jpg"/><Relationship Id="rId14" Type="http://schemas.openxmlformats.org/officeDocument/2006/relationships/image" Target="../media/image4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49.jpg"/><Relationship Id="rId7" Type="http://schemas.openxmlformats.org/officeDocument/2006/relationships/image" Target="../media/image57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s://alfredsuttonprimary.co.uk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activesports.com/" TargetMode="External"/><Relationship Id="rId2" Type="http://schemas.openxmlformats.org/officeDocument/2006/relationships/hyperlink" Target="http://www.weduc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288" y="1781555"/>
            <a:ext cx="11374120" cy="4104640"/>
          </a:xfrm>
          <a:custGeom>
            <a:avLst/>
            <a:gdLst/>
            <a:ahLst/>
            <a:cxnLst/>
            <a:rect l="l" t="t" r="r" b="b"/>
            <a:pathLst>
              <a:path w="11374120" h="4104640">
                <a:moveTo>
                  <a:pt x="11373612" y="0"/>
                </a:moveTo>
                <a:lnTo>
                  <a:pt x="0" y="0"/>
                </a:lnTo>
                <a:lnTo>
                  <a:pt x="0" y="4104132"/>
                </a:lnTo>
                <a:lnTo>
                  <a:pt x="11373612" y="4104132"/>
                </a:lnTo>
                <a:lnTo>
                  <a:pt x="113736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07735"/>
            <a:chOff x="0" y="0"/>
            <a:chExt cx="12192000" cy="6007735"/>
          </a:xfrm>
        </p:grpSpPr>
        <p:sp>
          <p:nvSpPr>
            <p:cNvPr id="4" name="object 4"/>
            <p:cNvSpPr/>
            <p:nvPr/>
          </p:nvSpPr>
          <p:spPr>
            <a:xfrm>
              <a:off x="399287" y="425195"/>
              <a:ext cx="11374120" cy="1080770"/>
            </a:xfrm>
            <a:custGeom>
              <a:avLst/>
              <a:gdLst/>
              <a:ahLst/>
              <a:cxnLst/>
              <a:rect l="l" t="t" r="r" b="b"/>
              <a:pathLst>
                <a:path w="11374120" h="1080770">
                  <a:moveTo>
                    <a:pt x="11373612" y="0"/>
                  </a:moveTo>
                  <a:lnTo>
                    <a:pt x="0" y="0"/>
                  </a:lnTo>
                  <a:lnTo>
                    <a:pt x="0" y="1080515"/>
                  </a:lnTo>
                  <a:lnTo>
                    <a:pt x="11373612" y="1080515"/>
                  </a:lnTo>
                  <a:lnTo>
                    <a:pt x="1137361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9287" y="425195"/>
              <a:ext cx="11374120" cy="1080770"/>
            </a:xfrm>
            <a:custGeom>
              <a:avLst/>
              <a:gdLst/>
              <a:ahLst/>
              <a:cxnLst/>
              <a:rect l="l" t="t" r="r" b="b"/>
              <a:pathLst>
                <a:path w="11374120" h="1080770">
                  <a:moveTo>
                    <a:pt x="0" y="1080515"/>
                  </a:moveTo>
                  <a:lnTo>
                    <a:pt x="11373612" y="1080515"/>
                  </a:lnTo>
                  <a:lnTo>
                    <a:pt x="11373612" y="0"/>
                  </a:lnTo>
                  <a:lnTo>
                    <a:pt x="0" y="0"/>
                  </a:lnTo>
                  <a:lnTo>
                    <a:pt x="0" y="108051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9455" y="237743"/>
              <a:ext cx="11753215" cy="1440180"/>
            </a:xfrm>
            <a:custGeom>
              <a:avLst/>
              <a:gdLst/>
              <a:ahLst/>
              <a:cxnLst/>
              <a:rect l="l" t="t" r="r" b="b"/>
              <a:pathLst>
                <a:path w="11753215" h="1440180">
                  <a:moveTo>
                    <a:pt x="0" y="1440179"/>
                  </a:moveTo>
                  <a:lnTo>
                    <a:pt x="11753088" y="1440179"/>
                  </a:lnTo>
                  <a:lnTo>
                    <a:pt x="11753088" y="0"/>
                  </a:lnTo>
                  <a:lnTo>
                    <a:pt x="0" y="0"/>
                  </a:lnTo>
                  <a:lnTo>
                    <a:pt x="0" y="1440179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0076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51204" y="1915667"/>
              <a:ext cx="9690100" cy="1938655"/>
            </a:xfrm>
            <a:custGeom>
              <a:avLst/>
              <a:gdLst/>
              <a:ahLst/>
              <a:cxnLst/>
              <a:rect l="l" t="t" r="r" b="b"/>
              <a:pathLst>
                <a:path w="9690100" h="1938654">
                  <a:moveTo>
                    <a:pt x="9689592" y="0"/>
                  </a:moveTo>
                  <a:lnTo>
                    <a:pt x="0" y="0"/>
                  </a:lnTo>
                  <a:lnTo>
                    <a:pt x="0" y="1938527"/>
                  </a:lnTo>
                  <a:lnTo>
                    <a:pt x="9689592" y="1938527"/>
                  </a:lnTo>
                  <a:lnTo>
                    <a:pt x="968959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51204" y="1915667"/>
              <a:ext cx="9690100" cy="1938655"/>
            </a:xfrm>
            <a:custGeom>
              <a:avLst/>
              <a:gdLst/>
              <a:ahLst/>
              <a:cxnLst/>
              <a:rect l="l" t="t" r="r" b="b"/>
              <a:pathLst>
                <a:path w="9690100" h="1938654">
                  <a:moveTo>
                    <a:pt x="0" y="1938527"/>
                  </a:moveTo>
                  <a:lnTo>
                    <a:pt x="9689592" y="1938527"/>
                  </a:lnTo>
                  <a:lnTo>
                    <a:pt x="9689592" y="0"/>
                  </a:lnTo>
                  <a:lnTo>
                    <a:pt x="0" y="0"/>
                  </a:lnTo>
                  <a:lnTo>
                    <a:pt x="0" y="1938527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56132" y="1624583"/>
            <a:ext cx="10079990" cy="1672894"/>
          </a:xfrm>
          <a:prstGeom prst="rect">
            <a:avLst/>
          </a:prstGeom>
          <a:ln w="76200">
            <a:solidFill>
              <a:srgbClr val="FFFFFF"/>
            </a:solidFill>
          </a:ln>
        </p:spPr>
        <p:txBody>
          <a:bodyPr vert="horz" wrap="square" lIns="0" tIns="742315" rIns="0" bIns="0" rtlCol="0">
            <a:spAutoFit/>
          </a:bodyPr>
          <a:lstStyle/>
          <a:p>
            <a:pPr marL="1100455">
              <a:lnSpc>
                <a:spcPct val="100000"/>
              </a:lnSpc>
              <a:spcBef>
                <a:spcPts val="5845"/>
              </a:spcBef>
              <a:tabLst>
                <a:tab pos="8625840" algn="l"/>
              </a:tabLst>
            </a:pPr>
            <a:r>
              <a:rPr sz="6000" b="1" spc="-65" dirty="0">
                <a:latin typeface="SassoonPrimaryInfant" pitchFamily="2" charset="0"/>
              </a:rPr>
              <a:t>Welcome</a:t>
            </a:r>
            <a:r>
              <a:rPr sz="6000" b="1" spc="-20" dirty="0">
                <a:latin typeface="SassoonPrimaryInfant" pitchFamily="2" charset="0"/>
              </a:rPr>
              <a:t> </a:t>
            </a:r>
            <a:r>
              <a:rPr sz="6000" b="1" dirty="0">
                <a:latin typeface="SassoonPrimaryInfant" pitchFamily="2" charset="0"/>
              </a:rPr>
              <a:t>to</a:t>
            </a:r>
            <a:r>
              <a:rPr sz="6000" b="1" spc="15" dirty="0">
                <a:latin typeface="SassoonPrimaryInfant" pitchFamily="2" charset="0"/>
              </a:rPr>
              <a:t> </a:t>
            </a:r>
            <a:r>
              <a:rPr sz="6000" b="1" spc="-365" dirty="0">
                <a:latin typeface="SassoonPrimaryInfant" pitchFamily="2" charset="0"/>
              </a:rPr>
              <a:t>Year</a:t>
            </a:r>
            <a:r>
              <a:rPr sz="6000" b="1" spc="10" dirty="0">
                <a:latin typeface="SassoonPrimaryInfant" pitchFamily="2" charset="0"/>
              </a:rPr>
              <a:t> </a:t>
            </a:r>
            <a:r>
              <a:rPr sz="6000" b="1" spc="-190" dirty="0">
                <a:latin typeface="SassoonPrimaryInfant" pitchFamily="2" charset="0"/>
              </a:rPr>
              <a:t>3</a:t>
            </a:r>
            <a:r>
              <a:rPr sz="6000" b="1" spc="10" dirty="0">
                <a:latin typeface="SassoonPrimaryInfant" pitchFamily="2" charset="0"/>
              </a:rPr>
              <a:t> </a:t>
            </a:r>
            <a:r>
              <a:rPr sz="6000" b="1" spc="-60" dirty="0">
                <a:latin typeface="SassoonPrimaryInfant" pitchFamily="2" charset="0"/>
              </a:rPr>
              <a:t>and	</a:t>
            </a:r>
            <a:r>
              <a:rPr sz="6000" b="1" spc="-190" dirty="0">
                <a:latin typeface="SassoonPrimaryInfant" pitchFamily="2" charset="0"/>
              </a:rPr>
              <a:t>4</a:t>
            </a:r>
            <a:endParaRPr sz="6000" dirty="0">
              <a:latin typeface="SassoonPrimaryInfan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191" y="419100"/>
            <a:ext cx="11386185" cy="1092835"/>
          </a:xfrm>
          <a:prstGeom prst="rect">
            <a:avLst/>
          </a:prstGeom>
          <a:solidFill>
            <a:srgbClr val="FFFFFF">
              <a:alpha val="90194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850"/>
              </a:lnSpc>
            </a:pPr>
            <a:r>
              <a:rPr sz="4000" b="1" spc="140" dirty="0">
                <a:latin typeface="SassoonPrimaryInfant" pitchFamily="2" charset="0"/>
                <a:cs typeface="Times New Roman"/>
              </a:rPr>
              <a:t>Home</a:t>
            </a:r>
            <a:r>
              <a:rPr sz="4000" b="1" spc="-5" dirty="0">
                <a:latin typeface="SassoonPrimaryInfant" pitchFamily="2" charset="0"/>
                <a:cs typeface="Times New Roman"/>
              </a:rPr>
              <a:t> </a:t>
            </a:r>
            <a:r>
              <a:rPr sz="4000" b="1" spc="-40" dirty="0">
                <a:latin typeface="SassoonPrimaryInfant" pitchFamily="2" charset="0"/>
                <a:cs typeface="Times New Roman"/>
              </a:rPr>
              <a:t>and</a:t>
            </a:r>
            <a:r>
              <a:rPr sz="4000" b="1" dirty="0">
                <a:latin typeface="SassoonPrimaryInfant" pitchFamily="2" charset="0"/>
                <a:cs typeface="Times New Roman"/>
              </a:rPr>
              <a:t> </a:t>
            </a:r>
            <a:r>
              <a:rPr sz="4000" b="1" spc="45" dirty="0">
                <a:latin typeface="SassoonPrimaryInfant" pitchFamily="2" charset="0"/>
                <a:cs typeface="Times New Roman"/>
              </a:rPr>
              <a:t>school</a:t>
            </a:r>
            <a:r>
              <a:rPr sz="4000" b="1" spc="15" dirty="0">
                <a:latin typeface="SassoonPrimaryInfant" pitchFamily="2" charset="0"/>
                <a:cs typeface="Times New Roman"/>
              </a:rPr>
              <a:t> </a:t>
            </a:r>
            <a:r>
              <a:rPr sz="4000" b="1" spc="-60" dirty="0">
                <a:latin typeface="SassoonPrimaryInfant" pitchFamily="2" charset="0"/>
                <a:cs typeface="Times New Roman"/>
              </a:rPr>
              <a:t>working</a:t>
            </a:r>
            <a:r>
              <a:rPr sz="4000" b="1" spc="20" dirty="0">
                <a:latin typeface="SassoonPrimaryInfant" pitchFamily="2" charset="0"/>
                <a:cs typeface="Times New Roman"/>
              </a:rPr>
              <a:t> </a:t>
            </a:r>
            <a:r>
              <a:rPr sz="4000" b="1" spc="-30" dirty="0">
                <a:latin typeface="SassoonPrimaryInfant" pitchFamily="2" charset="0"/>
                <a:cs typeface="Times New Roman"/>
              </a:rPr>
              <a:t>together</a:t>
            </a:r>
            <a:r>
              <a:rPr sz="4000" b="1" spc="25" dirty="0">
                <a:latin typeface="SassoonPrimaryInfant" pitchFamily="2" charset="0"/>
                <a:cs typeface="Times New Roman"/>
              </a:rPr>
              <a:t> </a:t>
            </a:r>
            <a:r>
              <a:rPr sz="4000" b="1" spc="-5" dirty="0">
                <a:latin typeface="SassoonPrimaryInfant" pitchFamily="2" charset="0"/>
                <a:cs typeface="Times New Roman"/>
              </a:rPr>
              <a:t>to </a:t>
            </a:r>
            <a:r>
              <a:rPr sz="4000" b="1" spc="-35" dirty="0">
                <a:latin typeface="SassoonPrimaryInfant" pitchFamily="2" charset="0"/>
                <a:cs typeface="Times New Roman"/>
              </a:rPr>
              <a:t>support</a:t>
            </a:r>
            <a:endParaRPr sz="4000" dirty="0">
              <a:latin typeface="SassoonPrimaryInfant" pitchFamily="2" charset="0"/>
              <a:cs typeface="Times New Roman"/>
            </a:endParaRPr>
          </a:p>
          <a:p>
            <a:pPr marR="1905" algn="ctr">
              <a:lnSpc>
                <a:spcPts val="4560"/>
              </a:lnSpc>
            </a:pPr>
            <a:r>
              <a:rPr sz="4000" b="1" spc="-25" dirty="0">
                <a:latin typeface="SassoonPrimaryInfant" pitchFamily="2" charset="0"/>
                <a:cs typeface="Times New Roman"/>
              </a:rPr>
              <a:t>learning</a:t>
            </a:r>
            <a:endParaRPr sz="4000" dirty="0">
              <a:latin typeface="SassoonPrimaryInfant" pitchFamily="2" charset="0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2963" y="1765782"/>
            <a:ext cx="10976610" cy="380111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3200" b="1" spc="5" dirty="0">
                <a:latin typeface="SassoonPrimaryInfant" pitchFamily="2" charset="0"/>
                <a:cs typeface="Times New Roman"/>
              </a:rPr>
              <a:t>Homework</a:t>
            </a:r>
            <a:endParaRPr sz="3200" dirty="0">
              <a:latin typeface="SassoonPrimaryInfant" pitchFamily="2" charset="0"/>
              <a:cs typeface="Times New Roman"/>
            </a:endParaRPr>
          </a:p>
          <a:p>
            <a:pPr marL="241300" marR="508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1300" algn="l"/>
                <a:tab pos="7037070" algn="l"/>
              </a:tabLst>
            </a:pPr>
            <a:r>
              <a:rPr sz="3200" spc="10" dirty="0">
                <a:latin typeface="SassoonPrimaryInfant" pitchFamily="2" charset="0"/>
                <a:cs typeface="Times New Roman"/>
              </a:rPr>
              <a:t>Once</a:t>
            </a:r>
            <a:r>
              <a:rPr sz="3200" dirty="0">
                <a:latin typeface="SassoonPrimaryInfant" pitchFamily="2" charset="0"/>
                <a:cs typeface="Times New Roman"/>
              </a:rPr>
              <a:t> </a:t>
            </a:r>
            <a:r>
              <a:rPr sz="3200" spc="-120" dirty="0">
                <a:latin typeface="SassoonPrimaryInfant" pitchFamily="2" charset="0"/>
                <a:cs typeface="Times New Roman"/>
              </a:rPr>
              <a:t>a</a:t>
            </a:r>
            <a:r>
              <a:rPr sz="3200" spc="5" dirty="0">
                <a:latin typeface="SassoonPrimaryInfant" pitchFamily="2" charset="0"/>
                <a:cs typeface="Times New Roman"/>
              </a:rPr>
              <a:t> </a:t>
            </a:r>
            <a:r>
              <a:rPr sz="3200" spc="-120" dirty="0">
                <a:latin typeface="SassoonPrimaryInfant" pitchFamily="2" charset="0"/>
                <a:cs typeface="Times New Roman"/>
              </a:rPr>
              <a:t>week,</a:t>
            </a:r>
            <a:r>
              <a:rPr sz="3200" spc="10" dirty="0">
                <a:latin typeface="SassoonPrimaryInfant" pitchFamily="2" charset="0"/>
                <a:cs typeface="Times New Roman"/>
              </a:rPr>
              <a:t> </a:t>
            </a:r>
            <a:r>
              <a:rPr sz="3200" spc="-150" dirty="0">
                <a:latin typeface="SassoonPrimaryInfant" pitchFamily="2" charset="0"/>
                <a:cs typeface="Times New Roman"/>
              </a:rPr>
              <a:t>we</a:t>
            </a:r>
            <a:r>
              <a:rPr sz="3200" spc="10" dirty="0">
                <a:latin typeface="SassoonPrimaryInfant" pitchFamily="2" charset="0"/>
                <a:cs typeface="Times New Roman"/>
              </a:rPr>
              <a:t> </a:t>
            </a:r>
            <a:r>
              <a:rPr sz="3200" spc="-165" dirty="0">
                <a:latin typeface="SassoonPrimaryInfant" pitchFamily="2" charset="0"/>
                <a:cs typeface="Times New Roman"/>
              </a:rPr>
              <a:t>will</a:t>
            </a:r>
            <a:r>
              <a:rPr sz="3200" spc="10" dirty="0">
                <a:latin typeface="SassoonPrimaryInfant" pitchFamily="2" charset="0"/>
                <a:cs typeface="Times New Roman"/>
              </a:rPr>
              <a:t> </a:t>
            </a:r>
            <a:r>
              <a:rPr sz="3200" spc="-35" dirty="0">
                <a:latin typeface="SassoonPrimaryInfant" pitchFamily="2" charset="0"/>
                <a:cs typeface="Times New Roman"/>
              </a:rPr>
              <a:t>send</a:t>
            </a:r>
            <a:r>
              <a:rPr sz="3200" spc="5" dirty="0">
                <a:latin typeface="SassoonPrimaryInfant" pitchFamily="2" charset="0"/>
                <a:cs typeface="Times New Roman"/>
              </a:rPr>
              <a:t> </a:t>
            </a:r>
            <a:r>
              <a:rPr sz="3200" spc="-15" dirty="0">
                <a:latin typeface="SassoonPrimaryInfant" pitchFamily="2" charset="0"/>
                <a:cs typeface="Times New Roman"/>
              </a:rPr>
              <a:t>home</a:t>
            </a:r>
            <a:r>
              <a:rPr sz="3200" spc="5" dirty="0">
                <a:latin typeface="SassoonPrimaryInfant" pitchFamily="2" charset="0"/>
                <a:cs typeface="Times New Roman"/>
              </a:rPr>
              <a:t> </a:t>
            </a:r>
            <a:r>
              <a:rPr sz="3200" spc="-85" dirty="0">
                <a:latin typeface="SassoonPrimaryInfant" pitchFamily="2" charset="0"/>
                <a:cs typeface="Times New Roman"/>
              </a:rPr>
              <a:t>pieces</a:t>
            </a:r>
            <a:r>
              <a:rPr sz="3200" spc="25" dirty="0">
                <a:latin typeface="SassoonPrimaryInfant" pitchFamily="2" charset="0"/>
                <a:cs typeface="Times New Roman"/>
              </a:rPr>
              <a:t> </a:t>
            </a:r>
            <a:r>
              <a:rPr sz="3200" spc="-5" dirty="0">
                <a:latin typeface="SassoonPrimaryInfant" pitchFamily="2" charset="0"/>
                <a:cs typeface="Times New Roman"/>
              </a:rPr>
              <a:t>of	</a:t>
            </a:r>
            <a:r>
              <a:rPr sz="3200" spc="-50" dirty="0">
                <a:latin typeface="SassoonPrimaryInfant" pitchFamily="2" charset="0"/>
                <a:cs typeface="Times New Roman"/>
              </a:rPr>
              <a:t>homework </a:t>
            </a:r>
            <a:r>
              <a:rPr sz="3200" dirty="0">
                <a:latin typeface="SassoonPrimaryInfant" pitchFamily="2" charset="0"/>
                <a:cs typeface="Times New Roman"/>
              </a:rPr>
              <a:t>that </a:t>
            </a:r>
            <a:r>
              <a:rPr sz="3200" spc="-45" dirty="0">
                <a:latin typeface="SassoonPrimaryInfant" pitchFamily="2" charset="0"/>
                <a:cs typeface="Times New Roman"/>
              </a:rPr>
              <a:t>reinforce </a:t>
            </a:r>
            <a:r>
              <a:rPr sz="3200" spc="-785" dirty="0">
                <a:latin typeface="SassoonPrimaryInfant" pitchFamily="2" charset="0"/>
                <a:cs typeface="Times New Roman"/>
              </a:rPr>
              <a:t> </a:t>
            </a:r>
            <a:r>
              <a:rPr sz="3200" spc="-5" dirty="0">
                <a:latin typeface="SassoonPrimaryInfant" pitchFamily="2" charset="0"/>
                <a:cs typeface="Times New Roman"/>
              </a:rPr>
              <a:t>our</a:t>
            </a:r>
            <a:r>
              <a:rPr sz="3200" spc="-10" dirty="0">
                <a:latin typeface="SassoonPrimaryInfant" pitchFamily="2" charset="0"/>
                <a:cs typeface="Times New Roman"/>
              </a:rPr>
              <a:t> </a:t>
            </a:r>
            <a:r>
              <a:rPr sz="3200" spc="-75" dirty="0">
                <a:latin typeface="SassoonPrimaryInfant" pitchFamily="2" charset="0"/>
                <a:cs typeface="Times New Roman"/>
              </a:rPr>
              <a:t>learning</a:t>
            </a:r>
            <a:r>
              <a:rPr sz="3200" spc="20" dirty="0">
                <a:latin typeface="SassoonPrimaryInfant" pitchFamily="2" charset="0"/>
                <a:cs typeface="Times New Roman"/>
              </a:rPr>
              <a:t> </a:t>
            </a:r>
            <a:r>
              <a:rPr sz="3200" spc="-65" dirty="0">
                <a:latin typeface="SassoonPrimaryInfant" pitchFamily="2" charset="0"/>
                <a:cs typeface="Times New Roman"/>
              </a:rPr>
              <a:t>in</a:t>
            </a:r>
            <a:r>
              <a:rPr sz="3200" dirty="0">
                <a:latin typeface="SassoonPrimaryInfant" pitchFamily="2" charset="0"/>
                <a:cs typeface="Times New Roman"/>
              </a:rPr>
              <a:t> </a:t>
            </a:r>
            <a:r>
              <a:rPr sz="3200" spc="-55" dirty="0">
                <a:latin typeface="SassoonPrimaryInfant" pitchFamily="2" charset="0"/>
                <a:cs typeface="Times New Roman"/>
              </a:rPr>
              <a:t>school.</a:t>
            </a:r>
            <a:endParaRPr sz="3200" dirty="0">
              <a:latin typeface="SassoonPrimaryInfant" pitchFamily="2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39"/>
              </a:spcBef>
            </a:pPr>
            <a:r>
              <a:rPr sz="3200" b="1" spc="-60" dirty="0">
                <a:latin typeface="SassoonPrimaryInfant" pitchFamily="2" charset="0"/>
                <a:cs typeface="Times New Roman"/>
              </a:rPr>
              <a:t>Every</a:t>
            </a:r>
            <a:r>
              <a:rPr sz="3200" b="1" spc="-45" dirty="0">
                <a:latin typeface="SassoonPrimaryInfant" pitchFamily="2" charset="0"/>
                <a:cs typeface="Times New Roman"/>
              </a:rPr>
              <a:t> </a:t>
            </a:r>
            <a:r>
              <a:rPr sz="3200" b="1" spc="5" dirty="0">
                <a:latin typeface="SassoonPrimaryInfant" pitchFamily="2" charset="0"/>
                <a:cs typeface="Times New Roman"/>
              </a:rPr>
              <a:t>night</a:t>
            </a:r>
            <a:endParaRPr sz="3200" dirty="0">
              <a:latin typeface="SassoonPrimaryInfant" pitchFamily="2" charset="0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110" dirty="0">
                <a:latin typeface="SassoonPrimaryInfant" pitchFamily="2" charset="0"/>
                <a:cs typeface="Times New Roman"/>
              </a:rPr>
              <a:t>Read</a:t>
            </a:r>
            <a:r>
              <a:rPr sz="3200" spc="-10" dirty="0">
                <a:latin typeface="SassoonPrimaryInfant" pitchFamily="2" charset="0"/>
                <a:cs typeface="Times New Roman"/>
              </a:rPr>
              <a:t> </a:t>
            </a:r>
            <a:r>
              <a:rPr sz="3200" dirty="0">
                <a:latin typeface="SassoonPrimaryInfant" pitchFamily="2" charset="0"/>
                <a:cs typeface="Times New Roman"/>
              </a:rPr>
              <a:t>for</a:t>
            </a:r>
            <a:r>
              <a:rPr sz="3200" spc="-5" dirty="0">
                <a:latin typeface="SassoonPrimaryInfant" pitchFamily="2" charset="0"/>
                <a:cs typeface="Times New Roman"/>
              </a:rPr>
              <a:t> </a:t>
            </a:r>
            <a:r>
              <a:rPr sz="3200" spc="-40" dirty="0">
                <a:latin typeface="SassoonPrimaryInfant" pitchFamily="2" charset="0"/>
                <a:cs typeface="Times New Roman"/>
              </a:rPr>
              <a:t>at</a:t>
            </a:r>
            <a:r>
              <a:rPr sz="3200" spc="-5" dirty="0">
                <a:latin typeface="SassoonPrimaryInfant" pitchFamily="2" charset="0"/>
                <a:cs typeface="Times New Roman"/>
              </a:rPr>
              <a:t> </a:t>
            </a:r>
            <a:r>
              <a:rPr sz="3200" spc="-85" dirty="0">
                <a:latin typeface="SassoonPrimaryInfant" pitchFamily="2" charset="0"/>
                <a:cs typeface="Times New Roman"/>
              </a:rPr>
              <a:t>least</a:t>
            </a:r>
            <a:r>
              <a:rPr sz="3200" spc="-5" dirty="0">
                <a:latin typeface="SassoonPrimaryInfant" pitchFamily="2" charset="0"/>
                <a:cs typeface="Times New Roman"/>
              </a:rPr>
              <a:t> </a:t>
            </a:r>
            <a:r>
              <a:rPr sz="3200" spc="-100" dirty="0">
                <a:latin typeface="SassoonPrimaryInfant" pitchFamily="2" charset="0"/>
                <a:cs typeface="Times New Roman"/>
              </a:rPr>
              <a:t>10</a:t>
            </a:r>
            <a:r>
              <a:rPr sz="3200" spc="-10" dirty="0">
                <a:latin typeface="SassoonPrimaryInfant" pitchFamily="2" charset="0"/>
                <a:cs typeface="Times New Roman"/>
              </a:rPr>
              <a:t> </a:t>
            </a:r>
            <a:r>
              <a:rPr sz="3200" spc="-70" dirty="0">
                <a:latin typeface="SassoonPrimaryInfant" pitchFamily="2" charset="0"/>
                <a:cs typeface="Times New Roman"/>
              </a:rPr>
              <a:t>minutes.</a:t>
            </a:r>
            <a:endParaRPr sz="3200" dirty="0">
              <a:latin typeface="SassoonPrimaryInfant" pitchFamily="2" charset="0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10" dirty="0">
                <a:latin typeface="SassoonPrimaryInfant" pitchFamily="2" charset="0"/>
                <a:cs typeface="Times New Roman"/>
              </a:rPr>
              <a:t>Number</a:t>
            </a:r>
            <a:r>
              <a:rPr sz="3200" spc="-15" dirty="0">
                <a:latin typeface="SassoonPrimaryInfant" pitchFamily="2" charset="0"/>
                <a:cs typeface="Times New Roman"/>
              </a:rPr>
              <a:t> </a:t>
            </a:r>
            <a:r>
              <a:rPr sz="3200" spc="-125" dirty="0">
                <a:latin typeface="SassoonPrimaryInfant" pitchFamily="2" charset="0"/>
                <a:cs typeface="Times New Roman"/>
              </a:rPr>
              <a:t>skills</a:t>
            </a:r>
            <a:r>
              <a:rPr sz="3200" spc="5" dirty="0">
                <a:latin typeface="SassoonPrimaryInfant" pitchFamily="2" charset="0"/>
                <a:cs typeface="Times New Roman"/>
              </a:rPr>
              <a:t> </a:t>
            </a:r>
            <a:r>
              <a:rPr sz="3200" spc="-80" dirty="0">
                <a:latin typeface="SassoonPrimaryInfant" pitchFamily="2" charset="0"/>
                <a:cs typeface="Times New Roman"/>
              </a:rPr>
              <a:t>(Times</a:t>
            </a:r>
            <a:r>
              <a:rPr sz="3200" spc="-10" dirty="0">
                <a:latin typeface="SassoonPrimaryInfant" pitchFamily="2" charset="0"/>
                <a:cs typeface="Times New Roman"/>
              </a:rPr>
              <a:t> </a:t>
            </a:r>
            <a:r>
              <a:rPr sz="3200" spc="-85" dirty="0">
                <a:latin typeface="SassoonPrimaryInfant" pitchFamily="2" charset="0"/>
                <a:cs typeface="Times New Roman"/>
              </a:rPr>
              <a:t>tables,</a:t>
            </a:r>
            <a:r>
              <a:rPr sz="3200" spc="5" dirty="0">
                <a:latin typeface="SassoonPrimaryInfant" pitchFamily="2" charset="0"/>
                <a:cs typeface="Times New Roman"/>
              </a:rPr>
              <a:t> </a:t>
            </a:r>
            <a:r>
              <a:rPr sz="3200" spc="-80" dirty="0">
                <a:latin typeface="SassoonPrimaryInfant" pitchFamily="2" charset="0"/>
                <a:cs typeface="Times New Roman"/>
              </a:rPr>
              <a:t>division</a:t>
            </a:r>
            <a:r>
              <a:rPr sz="3200" spc="5" dirty="0">
                <a:latin typeface="SassoonPrimaryInfant" pitchFamily="2" charset="0"/>
                <a:cs typeface="Times New Roman"/>
              </a:rPr>
              <a:t> </a:t>
            </a:r>
            <a:r>
              <a:rPr sz="3200" spc="-35" dirty="0">
                <a:latin typeface="SassoonPrimaryInfant" pitchFamily="2" charset="0"/>
                <a:cs typeface="Times New Roman"/>
              </a:rPr>
              <a:t>and</a:t>
            </a:r>
            <a:r>
              <a:rPr sz="3200" spc="15" dirty="0">
                <a:latin typeface="SassoonPrimaryInfant" pitchFamily="2" charset="0"/>
                <a:cs typeface="Times New Roman"/>
              </a:rPr>
              <a:t> </a:t>
            </a:r>
            <a:r>
              <a:rPr sz="3200" spc="-20" dirty="0">
                <a:latin typeface="SassoonPrimaryInfant" pitchFamily="2" charset="0"/>
                <a:cs typeface="Times New Roman"/>
              </a:rPr>
              <a:t>number</a:t>
            </a:r>
            <a:r>
              <a:rPr sz="3200" spc="-15" dirty="0">
                <a:latin typeface="SassoonPrimaryInfant" pitchFamily="2" charset="0"/>
                <a:cs typeface="Times New Roman"/>
              </a:rPr>
              <a:t> </a:t>
            </a:r>
            <a:r>
              <a:rPr sz="3200" spc="-25" dirty="0">
                <a:latin typeface="SassoonPrimaryInfant" pitchFamily="2" charset="0"/>
                <a:cs typeface="Times New Roman"/>
              </a:rPr>
              <a:t>bonds)</a:t>
            </a:r>
            <a:endParaRPr sz="3200" dirty="0">
              <a:latin typeface="SassoonPrimaryInfant" pitchFamily="2" charset="0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spc="-75" dirty="0">
                <a:latin typeface="SassoonPrimaryInfant" pitchFamily="2" charset="0"/>
                <a:cs typeface="Times New Roman"/>
              </a:rPr>
              <a:t>Having</a:t>
            </a:r>
            <a:r>
              <a:rPr sz="3200" dirty="0">
                <a:latin typeface="SassoonPrimaryInfant" pitchFamily="2" charset="0"/>
                <a:cs typeface="Times New Roman"/>
              </a:rPr>
              <a:t> </a:t>
            </a:r>
            <a:r>
              <a:rPr sz="3200" spc="-50" dirty="0">
                <a:latin typeface="SassoonPrimaryInfant" pitchFamily="2" charset="0"/>
                <a:cs typeface="Times New Roman"/>
              </a:rPr>
              <a:t>conversations</a:t>
            </a:r>
            <a:r>
              <a:rPr sz="3200" spc="20" dirty="0">
                <a:latin typeface="SassoonPrimaryInfant" pitchFamily="2" charset="0"/>
                <a:cs typeface="Times New Roman"/>
              </a:rPr>
              <a:t> </a:t>
            </a:r>
            <a:r>
              <a:rPr sz="3200" spc="-15" dirty="0">
                <a:latin typeface="SassoonPrimaryInfant" pitchFamily="2" charset="0"/>
                <a:cs typeface="Times New Roman"/>
              </a:rPr>
              <a:t>about</a:t>
            </a:r>
            <a:r>
              <a:rPr sz="3200" spc="-5" dirty="0">
                <a:latin typeface="SassoonPrimaryInfant" pitchFamily="2" charset="0"/>
                <a:cs typeface="Times New Roman"/>
              </a:rPr>
              <a:t> </a:t>
            </a:r>
            <a:r>
              <a:rPr sz="3200" spc="-35" dirty="0">
                <a:latin typeface="SassoonPrimaryInfant" pitchFamily="2" charset="0"/>
                <a:cs typeface="Times New Roman"/>
              </a:rPr>
              <a:t>their</a:t>
            </a:r>
            <a:r>
              <a:rPr sz="3200" spc="5" dirty="0">
                <a:latin typeface="SassoonPrimaryInfant" pitchFamily="2" charset="0"/>
                <a:cs typeface="Times New Roman"/>
              </a:rPr>
              <a:t> </a:t>
            </a:r>
            <a:r>
              <a:rPr sz="3200" spc="-95" dirty="0">
                <a:latin typeface="SassoonPrimaryInfant" pitchFamily="2" charset="0"/>
                <a:cs typeface="Times New Roman"/>
              </a:rPr>
              <a:t>learning.</a:t>
            </a:r>
            <a:endParaRPr sz="3200" dirty="0">
              <a:latin typeface="SassoonPrimaryInfant" pitchFamily="2" charset="0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3800" y="2971800"/>
            <a:ext cx="3294888" cy="14550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288" y="1781555"/>
            <a:ext cx="11374120" cy="4104640"/>
          </a:xfrm>
          <a:custGeom>
            <a:avLst/>
            <a:gdLst/>
            <a:ahLst/>
            <a:cxnLst/>
            <a:rect l="l" t="t" r="r" b="b"/>
            <a:pathLst>
              <a:path w="11374120" h="4104640">
                <a:moveTo>
                  <a:pt x="11373612" y="0"/>
                </a:moveTo>
                <a:lnTo>
                  <a:pt x="0" y="0"/>
                </a:lnTo>
                <a:lnTo>
                  <a:pt x="0" y="4104132"/>
                </a:lnTo>
                <a:lnTo>
                  <a:pt x="11373612" y="4104132"/>
                </a:lnTo>
                <a:lnTo>
                  <a:pt x="113736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456" y="237743"/>
            <a:ext cx="11753215" cy="1440180"/>
          </a:xfrm>
          <a:custGeom>
            <a:avLst/>
            <a:gdLst/>
            <a:ahLst/>
            <a:cxnLst/>
            <a:rect l="l" t="t" r="r" b="b"/>
            <a:pathLst>
              <a:path w="11753215" h="1440180">
                <a:moveTo>
                  <a:pt x="0" y="1440179"/>
                </a:moveTo>
                <a:lnTo>
                  <a:pt x="11753088" y="1440179"/>
                </a:lnTo>
                <a:lnTo>
                  <a:pt x="11753088" y="0"/>
                </a:lnTo>
                <a:lnTo>
                  <a:pt x="0" y="0"/>
                </a:lnTo>
                <a:lnTo>
                  <a:pt x="0" y="1440179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191" y="419100"/>
            <a:ext cx="11386185" cy="800860"/>
          </a:xfrm>
          <a:prstGeom prst="rect">
            <a:avLst/>
          </a:prstGeom>
          <a:solidFill>
            <a:srgbClr val="FFFFFF">
              <a:alpha val="90194"/>
            </a:srgbClr>
          </a:solidFill>
        </p:spPr>
        <p:txBody>
          <a:bodyPr vert="horz" wrap="square" lIns="0" tIns="183515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1445"/>
              </a:spcBef>
            </a:pPr>
            <a:r>
              <a:rPr sz="4000" b="1" spc="60" dirty="0">
                <a:latin typeface="SassoonPrimaryInfant" pitchFamily="2" charset="0"/>
              </a:rPr>
              <a:t>The</a:t>
            </a:r>
            <a:r>
              <a:rPr sz="4000" b="1" spc="-30" dirty="0">
                <a:latin typeface="SassoonPrimaryInfant" pitchFamily="2" charset="0"/>
              </a:rPr>
              <a:t> </a:t>
            </a:r>
            <a:r>
              <a:rPr sz="4000" b="1" spc="45" dirty="0">
                <a:latin typeface="SassoonPrimaryInfant" pitchFamily="2" charset="0"/>
              </a:rPr>
              <a:t>school</a:t>
            </a:r>
            <a:r>
              <a:rPr sz="4000" b="1" spc="-5" dirty="0">
                <a:latin typeface="SassoonPrimaryInfant" pitchFamily="2" charset="0"/>
              </a:rPr>
              <a:t> </a:t>
            </a:r>
            <a:r>
              <a:rPr sz="4000" b="1" spc="-85" dirty="0">
                <a:latin typeface="SassoonPrimaryInfant" pitchFamily="2" charset="0"/>
              </a:rPr>
              <a:t>day</a:t>
            </a:r>
            <a:endParaRPr sz="4000" dirty="0">
              <a:latin typeface="SassoonPrimaryInfant" pitchFamily="2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2963" y="1751674"/>
            <a:ext cx="11071860" cy="4105611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800" b="1" spc="-190" dirty="0">
                <a:latin typeface="SassoonPrimaryInfant" pitchFamily="2" charset="0"/>
                <a:cs typeface="Times New Roman"/>
              </a:rPr>
              <a:t>A</a:t>
            </a:r>
            <a:r>
              <a:rPr sz="2800" b="1" spc="-5" dirty="0">
                <a:latin typeface="SassoonPrimaryInfant" pitchFamily="2" charset="0"/>
                <a:cs typeface="Times New Roman"/>
              </a:rPr>
              <a:t> </a:t>
            </a:r>
            <a:r>
              <a:rPr sz="2800" b="1" spc="-25" dirty="0">
                <a:latin typeface="SassoonPrimaryInfant" pitchFamily="2" charset="0"/>
                <a:cs typeface="Times New Roman"/>
              </a:rPr>
              <a:t>typica</a:t>
            </a:r>
            <a:r>
              <a:rPr sz="2800" b="1" spc="-55" dirty="0">
                <a:latin typeface="SassoonPrimaryInfant" pitchFamily="2" charset="0"/>
                <a:cs typeface="Times New Roman"/>
              </a:rPr>
              <a:t>l</a:t>
            </a:r>
            <a:r>
              <a:rPr sz="2800" b="1" spc="-5" dirty="0">
                <a:latin typeface="SassoonPrimaryInfant" pitchFamily="2" charset="0"/>
                <a:cs typeface="Times New Roman"/>
              </a:rPr>
              <a:t> </a:t>
            </a:r>
            <a:r>
              <a:rPr sz="2800" b="1" spc="30" dirty="0">
                <a:latin typeface="SassoonPrimaryInfant" pitchFamily="2" charset="0"/>
                <a:cs typeface="Times New Roman"/>
              </a:rPr>
              <a:t>school</a:t>
            </a:r>
            <a:r>
              <a:rPr sz="2800" b="1" spc="15" dirty="0">
                <a:latin typeface="SassoonPrimaryInfant" pitchFamily="2" charset="0"/>
                <a:cs typeface="Times New Roman"/>
              </a:rPr>
              <a:t> </a:t>
            </a:r>
            <a:r>
              <a:rPr sz="2800" b="1" spc="-45" dirty="0">
                <a:latin typeface="SassoonPrimaryInfant" pitchFamily="2" charset="0"/>
                <a:cs typeface="Times New Roman"/>
              </a:rPr>
              <a:t>d</a:t>
            </a:r>
            <a:r>
              <a:rPr sz="2800" b="1" spc="-35" dirty="0">
                <a:latin typeface="SassoonPrimaryInfant" pitchFamily="2" charset="0"/>
                <a:cs typeface="Times New Roman"/>
              </a:rPr>
              <a:t>a</a:t>
            </a:r>
            <a:r>
              <a:rPr sz="2800" b="1" spc="-150" dirty="0">
                <a:latin typeface="SassoonPrimaryInfant" pitchFamily="2" charset="0"/>
                <a:cs typeface="Times New Roman"/>
              </a:rPr>
              <a:t>y:</a:t>
            </a:r>
            <a:endParaRPr sz="2800" dirty="0">
              <a:latin typeface="SassoonPrimaryInfant" pitchFamily="2" charset="0"/>
              <a:cs typeface="Times New Roman"/>
            </a:endParaRPr>
          </a:p>
          <a:p>
            <a:pPr marL="241300" indent="-228600">
              <a:spcBef>
                <a:spcPts val="259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en-GB" sz="2000" b="1" spc="-60" dirty="0">
                <a:latin typeface="SassoonPrimaryInfant" pitchFamily="2" charset="0"/>
                <a:cs typeface="Times New Roman"/>
              </a:rPr>
              <a:t>8.30am</a:t>
            </a:r>
            <a:r>
              <a:rPr lang="en-GB" sz="2000" spc="-60" dirty="0">
                <a:latin typeface="SassoonPrimaryInfant" pitchFamily="2" charset="0"/>
                <a:cs typeface="Times New Roman"/>
              </a:rPr>
              <a:t> – school </a:t>
            </a:r>
            <a:r>
              <a:rPr sz="2000" spc="-45" dirty="0">
                <a:latin typeface="SassoonPrimaryInfant" pitchFamily="2" charset="0"/>
                <a:cs typeface="Times New Roman"/>
              </a:rPr>
              <a:t>gates</a:t>
            </a:r>
            <a:r>
              <a:rPr sz="2000" spc="-15" dirty="0">
                <a:latin typeface="SassoonPrimaryInfant" pitchFamily="2" charset="0"/>
                <a:cs typeface="Times New Roman"/>
              </a:rPr>
              <a:t> </a:t>
            </a:r>
            <a:r>
              <a:rPr sz="2000" spc="-5" dirty="0">
                <a:latin typeface="SassoonPrimaryInfant" pitchFamily="2" charset="0"/>
                <a:cs typeface="Times New Roman"/>
              </a:rPr>
              <a:t>open</a:t>
            </a:r>
            <a:r>
              <a:rPr lang="en-GB" sz="2000" spc="-5" dirty="0">
                <a:latin typeface="SassoonPrimaryInfant" pitchFamily="2" charset="0"/>
                <a:cs typeface="Times New Roman"/>
              </a:rPr>
              <a:t>.</a:t>
            </a:r>
          </a:p>
          <a:p>
            <a:pPr marL="241300" indent="-228600">
              <a:spcBef>
                <a:spcPts val="259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en-GB" sz="2000" b="1" spc="-60" dirty="0">
                <a:latin typeface="SassoonPrimaryInfant" pitchFamily="2" charset="0"/>
                <a:cs typeface="Times New Roman"/>
              </a:rPr>
              <a:t>8:4</a:t>
            </a:r>
            <a:r>
              <a:rPr lang="en-GB" sz="2000" b="1" spc="-80" dirty="0">
                <a:latin typeface="SassoonPrimaryInfant" pitchFamily="2" charset="0"/>
                <a:cs typeface="Times New Roman"/>
              </a:rPr>
              <a:t>0</a:t>
            </a:r>
            <a:r>
              <a:rPr lang="en-GB" sz="2000" b="1" spc="-50" dirty="0">
                <a:latin typeface="SassoonPrimaryInfant" pitchFamily="2" charset="0"/>
                <a:cs typeface="Times New Roman"/>
              </a:rPr>
              <a:t>am</a:t>
            </a:r>
            <a:r>
              <a:rPr lang="en-GB" sz="2000" spc="-50" dirty="0">
                <a:latin typeface="SassoonPrimaryInfant" pitchFamily="2" charset="0"/>
                <a:cs typeface="Times New Roman"/>
              </a:rPr>
              <a:t> - </a:t>
            </a:r>
            <a:r>
              <a:rPr sz="2000" spc="-285" dirty="0">
                <a:latin typeface="SassoonPrimaryInfant" pitchFamily="2" charset="0"/>
                <a:cs typeface="Times New Roman"/>
              </a:rPr>
              <a:t>Y</a:t>
            </a:r>
            <a:r>
              <a:rPr sz="2000" spc="-45" dirty="0">
                <a:latin typeface="SassoonPrimaryInfant" pitchFamily="2" charset="0"/>
                <a:cs typeface="Times New Roman"/>
              </a:rPr>
              <a:t>ear</a:t>
            </a:r>
            <a:r>
              <a:rPr sz="2000" spc="-15" dirty="0">
                <a:latin typeface="SassoonPrimaryInfant" pitchFamily="2" charset="0"/>
                <a:cs typeface="Times New Roman"/>
              </a:rPr>
              <a:t> </a:t>
            </a:r>
            <a:r>
              <a:rPr sz="2000" spc="-60" dirty="0">
                <a:latin typeface="SassoonPrimaryInfant" pitchFamily="2" charset="0"/>
                <a:cs typeface="Times New Roman"/>
              </a:rPr>
              <a:t>3</a:t>
            </a:r>
            <a:r>
              <a:rPr sz="2000" dirty="0">
                <a:latin typeface="SassoonPrimaryInfant" pitchFamily="2" charset="0"/>
                <a:cs typeface="Times New Roman"/>
              </a:rPr>
              <a:t> </a:t>
            </a:r>
            <a:r>
              <a:rPr sz="2000" spc="-20" dirty="0">
                <a:latin typeface="SassoonPrimaryInfant" pitchFamily="2" charset="0"/>
                <a:cs typeface="Times New Roman"/>
              </a:rPr>
              <a:t>and</a:t>
            </a:r>
            <a:r>
              <a:rPr sz="2000" spc="-10" dirty="0">
                <a:latin typeface="SassoonPrimaryInfant" pitchFamily="2" charset="0"/>
                <a:cs typeface="Times New Roman"/>
              </a:rPr>
              <a:t> </a:t>
            </a:r>
            <a:r>
              <a:rPr sz="2000" spc="-60" dirty="0">
                <a:latin typeface="SassoonPrimaryInfant" pitchFamily="2" charset="0"/>
                <a:cs typeface="Times New Roman"/>
              </a:rPr>
              <a:t>4</a:t>
            </a:r>
            <a:r>
              <a:rPr sz="2000" dirty="0">
                <a:latin typeface="SassoonPrimaryInfant" pitchFamily="2" charset="0"/>
                <a:cs typeface="Times New Roman"/>
              </a:rPr>
              <a:t> doors</a:t>
            </a:r>
            <a:r>
              <a:rPr sz="2000" spc="-25" dirty="0">
                <a:latin typeface="SassoonPrimaryInfant" pitchFamily="2" charset="0"/>
                <a:cs typeface="Times New Roman"/>
              </a:rPr>
              <a:t> </a:t>
            </a:r>
            <a:r>
              <a:rPr sz="2000" spc="15" dirty="0">
                <a:latin typeface="SassoonPrimaryInfant" pitchFamily="2" charset="0"/>
                <a:cs typeface="Times New Roman"/>
              </a:rPr>
              <a:t>o</a:t>
            </a:r>
            <a:r>
              <a:rPr sz="2000" spc="10" dirty="0">
                <a:latin typeface="SassoonPrimaryInfant" pitchFamily="2" charset="0"/>
                <a:cs typeface="Times New Roman"/>
              </a:rPr>
              <a:t>p</a:t>
            </a:r>
            <a:r>
              <a:rPr sz="2000" spc="-15" dirty="0">
                <a:latin typeface="SassoonPrimaryInfant" pitchFamily="2" charset="0"/>
                <a:cs typeface="Times New Roman"/>
              </a:rPr>
              <a:t>en</a:t>
            </a:r>
            <a:r>
              <a:rPr lang="en-GB" sz="2000" spc="15" dirty="0">
                <a:latin typeface="SassoonPrimaryInfant" pitchFamily="2" charset="0"/>
                <a:cs typeface="Times New Roman"/>
              </a:rPr>
              <a:t>.</a:t>
            </a:r>
          </a:p>
          <a:p>
            <a:pPr marL="241300" indent="-228600">
              <a:spcBef>
                <a:spcPts val="2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en-GB" sz="2000" b="1" spc="-60" dirty="0">
                <a:latin typeface="SassoonPrimaryInfant" pitchFamily="2" charset="0"/>
                <a:cs typeface="Times New Roman"/>
              </a:rPr>
              <a:t>8:50am</a:t>
            </a:r>
            <a:r>
              <a:rPr lang="en-GB" sz="2000" spc="-60" dirty="0">
                <a:latin typeface="SassoonPrimaryInfant" pitchFamily="2" charset="0"/>
                <a:cs typeface="Times New Roman"/>
              </a:rPr>
              <a:t> - </a:t>
            </a:r>
            <a:r>
              <a:rPr sz="2000" spc="-70" dirty="0">
                <a:latin typeface="SassoonPrimaryInfant" pitchFamily="2" charset="0"/>
                <a:cs typeface="Times New Roman"/>
              </a:rPr>
              <a:t>Class</a:t>
            </a:r>
            <a:r>
              <a:rPr sz="2000" spc="-10" dirty="0">
                <a:latin typeface="SassoonPrimaryInfant" pitchFamily="2" charset="0"/>
                <a:cs typeface="Times New Roman"/>
              </a:rPr>
              <a:t> </a:t>
            </a:r>
            <a:r>
              <a:rPr sz="2000" dirty="0">
                <a:latin typeface="SassoonPrimaryInfant" pitchFamily="2" charset="0"/>
                <a:cs typeface="Times New Roman"/>
              </a:rPr>
              <a:t>doors</a:t>
            </a:r>
            <a:r>
              <a:rPr sz="2000" spc="-15" dirty="0">
                <a:latin typeface="SassoonPrimaryInfant" pitchFamily="2" charset="0"/>
                <a:cs typeface="Times New Roman"/>
              </a:rPr>
              <a:t> </a:t>
            </a:r>
            <a:r>
              <a:rPr sz="2000" spc="-50" dirty="0">
                <a:latin typeface="SassoonPrimaryInfant" pitchFamily="2" charset="0"/>
                <a:cs typeface="Times New Roman"/>
              </a:rPr>
              <a:t>close</a:t>
            </a:r>
            <a:r>
              <a:rPr sz="2000" spc="5" dirty="0">
                <a:latin typeface="SassoonPrimaryInfant" pitchFamily="2" charset="0"/>
                <a:cs typeface="Times New Roman"/>
              </a:rPr>
              <a:t> </a:t>
            </a:r>
            <a:r>
              <a:rPr sz="2000" spc="-25" dirty="0">
                <a:latin typeface="SassoonPrimaryInfant" pitchFamily="2" charset="0"/>
                <a:cs typeface="Times New Roman"/>
              </a:rPr>
              <a:t>at</a:t>
            </a:r>
            <a:r>
              <a:rPr sz="2000" spc="5" dirty="0">
                <a:latin typeface="SassoonPrimaryInfant" pitchFamily="2" charset="0"/>
                <a:cs typeface="Times New Roman"/>
              </a:rPr>
              <a:t> </a:t>
            </a:r>
            <a:r>
              <a:rPr sz="2000" spc="-20" dirty="0">
                <a:latin typeface="SassoonPrimaryInfant" pitchFamily="2" charset="0"/>
                <a:cs typeface="Times New Roman"/>
              </a:rPr>
              <a:t>and</a:t>
            </a:r>
            <a:r>
              <a:rPr sz="2000" spc="-5" dirty="0">
                <a:latin typeface="SassoonPrimaryInfant" pitchFamily="2" charset="0"/>
                <a:cs typeface="Times New Roman"/>
              </a:rPr>
              <a:t> the</a:t>
            </a:r>
            <a:r>
              <a:rPr sz="2000" spc="10" dirty="0">
                <a:latin typeface="SassoonPrimaryInfant" pitchFamily="2" charset="0"/>
                <a:cs typeface="Times New Roman"/>
              </a:rPr>
              <a:t> </a:t>
            </a:r>
            <a:r>
              <a:rPr sz="2000" spc="-40" dirty="0">
                <a:latin typeface="SassoonPrimaryInfant" pitchFamily="2" charset="0"/>
                <a:cs typeface="Times New Roman"/>
              </a:rPr>
              <a:t>register</a:t>
            </a:r>
            <a:r>
              <a:rPr sz="2000" spc="-25" dirty="0">
                <a:latin typeface="SassoonPrimaryInfant" pitchFamily="2" charset="0"/>
                <a:cs typeface="Times New Roman"/>
              </a:rPr>
              <a:t> </a:t>
            </a:r>
            <a:r>
              <a:rPr sz="2000" spc="-75" dirty="0">
                <a:latin typeface="SassoonPrimaryInfant" pitchFamily="2" charset="0"/>
                <a:cs typeface="Times New Roman"/>
              </a:rPr>
              <a:t>is</a:t>
            </a:r>
            <a:r>
              <a:rPr sz="2000" dirty="0">
                <a:latin typeface="SassoonPrimaryInfant" pitchFamily="2" charset="0"/>
                <a:cs typeface="Times New Roman"/>
              </a:rPr>
              <a:t> </a:t>
            </a:r>
            <a:r>
              <a:rPr sz="2000" spc="-40" dirty="0">
                <a:latin typeface="SassoonPrimaryInfant" pitchFamily="2" charset="0"/>
                <a:cs typeface="Times New Roman"/>
              </a:rPr>
              <a:t>taken.</a:t>
            </a:r>
            <a:r>
              <a:rPr sz="2000" spc="5" dirty="0">
                <a:latin typeface="SassoonPrimaryInfant" pitchFamily="2" charset="0"/>
                <a:cs typeface="Times New Roman"/>
              </a:rPr>
              <a:t> </a:t>
            </a:r>
            <a:r>
              <a:rPr sz="2000" spc="-35" dirty="0">
                <a:latin typeface="SassoonPrimaryInfant" pitchFamily="2" charset="0"/>
                <a:cs typeface="Times New Roman"/>
              </a:rPr>
              <a:t>Children</a:t>
            </a:r>
            <a:r>
              <a:rPr sz="2000" spc="5" dirty="0">
                <a:latin typeface="SassoonPrimaryInfant" pitchFamily="2" charset="0"/>
                <a:cs typeface="Times New Roman"/>
              </a:rPr>
              <a:t> </a:t>
            </a:r>
            <a:r>
              <a:rPr sz="2000" spc="-50" dirty="0">
                <a:latin typeface="SassoonPrimaryInfant" pitchFamily="2" charset="0"/>
                <a:cs typeface="Times New Roman"/>
              </a:rPr>
              <a:t>arriving</a:t>
            </a:r>
            <a:r>
              <a:rPr sz="2000" spc="-10" dirty="0">
                <a:latin typeface="SassoonPrimaryInfant" pitchFamily="2" charset="0"/>
                <a:cs typeface="Times New Roman"/>
              </a:rPr>
              <a:t> </a:t>
            </a:r>
            <a:r>
              <a:rPr sz="2000" spc="-25" dirty="0">
                <a:latin typeface="SassoonPrimaryInfant" pitchFamily="2" charset="0"/>
                <a:cs typeface="Times New Roman"/>
              </a:rPr>
              <a:t>after</a:t>
            </a:r>
            <a:r>
              <a:rPr sz="2000" dirty="0">
                <a:latin typeface="SassoonPrimaryInfant" pitchFamily="2" charset="0"/>
                <a:cs typeface="Times New Roman"/>
              </a:rPr>
              <a:t> </a:t>
            </a:r>
            <a:r>
              <a:rPr sz="2000" spc="-5" dirty="0">
                <a:latin typeface="SassoonPrimaryInfant" pitchFamily="2" charset="0"/>
                <a:cs typeface="Times New Roman"/>
              </a:rPr>
              <a:t>the</a:t>
            </a:r>
            <a:r>
              <a:rPr sz="2000" dirty="0">
                <a:latin typeface="SassoonPrimaryInfant" pitchFamily="2" charset="0"/>
                <a:cs typeface="Times New Roman"/>
              </a:rPr>
              <a:t> </a:t>
            </a:r>
            <a:r>
              <a:rPr sz="2000" spc="-5" dirty="0">
                <a:latin typeface="SassoonPrimaryInfant" pitchFamily="2" charset="0"/>
                <a:cs typeface="Times New Roman"/>
              </a:rPr>
              <a:t>doors</a:t>
            </a:r>
            <a:r>
              <a:rPr sz="2000" spc="-20" dirty="0">
                <a:latin typeface="SassoonPrimaryInfant" pitchFamily="2" charset="0"/>
                <a:cs typeface="Times New Roman"/>
              </a:rPr>
              <a:t> </a:t>
            </a:r>
            <a:r>
              <a:rPr sz="2000" spc="-60" dirty="0">
                <a:latin typeface="SassoonPrimaryInfant" pitchFamily="2" charset="0"/>
                <a:cs typeface="Times New Roman"/>
              </a:rPr>
              <a:t>have</a:t>
            </a:r>
            <a:r>
              <a:rPr sz="2000" spc="10" dirty="0">
                <a:latin typeface="SassoonPrimaryInfant" pitchFamily="2" charset="0"/>
                <a:cs typeface="Times New Roman"/>
              </a:rPr>
              <a:t> </a:t>
            </a:r>
            <a:r>
              <a:rPr sz="2000" spc="-40" dirty="0">
                <a:latin typeface="SassoonPrimaryInfant" pitchFamily="2" charset="0"/>
                <a:cs typeface="Times New Roman"/>
              </a:rPr>
              <a:t>closed</a:t>
            </a:r>
            <a:r>
              <a:rPr sz="2000" spc="-10" dirty="0">
                <a:latin typeface="SassoonPrimaryInfant" pitchFamily="2" charset="0"/>
                <a:cs typeface="Times New Roman"/>
              </a:rPr>
              <a:t> </a:t>
            </a:r>
            <a:r>
              <a:rPr sz="2000" spc="-105" dirty="0">
                <a:latin typeface="SassoonPrimaryInfant" pitchFamily="2" charset="0"/>
                <a:cs typeface="Times New Roman"/>
              </a:rPr>
              <a:t>will</a:t>
            </a:r>
            <a:r>
              <a:rPr sz="2000" spc="25" dirty="0">
                <a:latin typeface="SassoonPrimaryInfant" pitchFamily="2" charset="0"/>
                <a:cs typeface="Times New Roman"/>
              </a:rPr>
              <a:t> </a:t>
            </a:r>
            <a:r>
              <a:rPr sz="2000" spc="-25" dirty="0">
                <a:latin typeface="SassoonPrimaryInfant" pitchFamily="2" charset="0"/>
                <a:cs typeface="Times New Roman"/>
              </a:rPr>
              <a:t>need</a:t>
            </a:r>
            <a:r>
              <a:rPr sz="2000" spc="5" dirty="0">
                <a:latin typeface="SassoonPrimaryInfant" pitchFamily="2" charset="0"/>
                <a:cs typeface="Times New Roman"/>
              </a:rPr>
              <a:t> </a:t>
            </a:r>
            <a:r>
              <a:rPr sz="2000" spc="25" dirty="0">
                <a:latin typeface="SassoonPrimaryInfant" pitchFamily="2" charset="0"/>
                <a:cs typeface="Times New Roman"/>
              </a:rPr>
              <a:t>to </a:t>
            </a:r>
            <a:r>
              <a:rPr sz="2000" spc="-484" dirty="0">
                <a:latin typeface="SassoonPrimaryInfant" pitchFamily="2" charset="0"/>
                <a:cs typeface="Times New Roman"/>
              </a:rPr>
              <a:t> </a:t>
            </a:r>
            <a:r>
              <a:rPr sz="2000" spc="-20" dirty="0">
                <a:latin typeface="SassoonPrimaryInfant" pitchFamily="2" charset="0"/>
                <a:cs typeface="Times New Roman"/>
              </a:rPr>
              <a:t>be</a:t>
            </a:r>
            <a:r>
              <a:rPr sz="2000" dirty="0">
                <a:latin typeface="SassoonPrimaryInfant" pitchFamily="2" charset="0"/>
                <a:cs typeface="Times New Roman"/>
              </a:rPr>
              <a:t> </a:t>
            </a:r>
            <a:r>
              <a:rPr sz="2000" spc="-45" dirty="0">
                <a:latin typeface="SassoonPrimaryInfant" pitchFamily="2" charset="0"/>
                <a:cs typeface="Times New Roman"/>
              </a:rPr>
              <a:t>signed</a:t>
            </a:r>
            <a:r>
              <a:rPr sz="2000" spc="-5" dirty="0">
                <a:latin typeface="SassoonPrimaryInfant" pitchFamily="2" charset="0"/>
                <a:cs typeface="Times New Roman"/>
              </a:rPr>
              <a:t> </a:t>
            </a:r>
            <a:r>
              <a:rPr sz="2000" spc="-40" dirty="0">
                <a:latin typeface="SassoonPrimaryInfant" pitchFamily="2" charset="0"/>
                <a:cs typeface="Times New Roman"/>
              </a:rPr>
              <a:t>in</a:t>
            </a:r>
            <a:r>
              <a:rPr sz="2000" spc="5" dirty="0">
                <a:latin typeface="SassoonPrimaryInfant" pitchFamily="2" charset="0"/>
                <a:cs typeface="Times New Roman"/>
              </a:rPr>
              <a:t> </a:t>
            </a:r>
            <a:r>
              <a:rPr sz="2000" spc="-25" dirty="0">
                <a:latin typeface="SassoonPrimaryInfant" pitchFamily="2" charset="0"/>
                <a:cs typeface="Times New Roman"/>
              </a:rPr>
              <a:t>at</a:t>
            </a:r>
            <a:r>
              <a:rPr sz="2000" dirty="0">
                <a:latin typeface="SassoonPrimaryInfant" pitchFamily="2" charset="0"/>
                <a:cs typeface="Times New Roman"/>
              </a:rPr>
              <a:t> </a:t>
            </a:r>
            <a:r>
              <a:rPr sz="2000" spc="-5" dirty="0">
                <a:latin typeface="SassoonPrimaryInfant" pitchFamily="2" charset="0"/>
                <a:cs typeface="Times New Roman"/>
              </a:rPr>
              <a:t>the</a:t>
            </a:r>
            <a:r>
              <a:rPr sz="2000" dirty="0">
                <a:latin typeface="SassoonPrimaryInfant" pitchFamily="2" charset="0"/>
                <a:cs typeface="Times New Roman"/>
              </a:rPr>
              <a:t> </a:t>
            </a:r>
            <a:r>
              <a:rPr sz="2000" spc="-45" dirty="0">
                <a:latin typeface="SassoonPrimaryInfant" pitchFamily="2" charset="0"/>
                <a:cs typeface="Times New Roman"/>
              </a:rPr>
              <a:t>office</a:t>
            </a:r>
            <a:r>
              <a:rPr sz="2000" spc="5" dirty="0">
                <a:latin typeface="SassoonPrimaryInfant" pitchFamily="2" charset="0"/>
                <a:cs typeface="Times New Roman"/>
              </a:rPr>
              <a:t> </a:t>
            </a:r>
            <a:r>
              <a:rPr sz="2000" spc="-20" dirty="0">
                <a:latin typeface="SassoonPrimaryInfant" pitchFamily="2" charset="0"/>
                <a:cs typeface="Times New Roman"/>
              </a:rPr>
              <a:t>and</a:t>
            </a:r>
            <a:r>
              <a:rPr sz="2000" spc="5" dirty="0">
                <a:latin typeface="SassoonPrimaryInfant" pitchFamily="2" charset="0"/>
                <a:cs typeface="Times New Roman"/>
              </a:rPr>
              <a:t> </a:t>
            </a:r>
            <a:r>
              <a:rPr sz="2000" spc="-105" dirty="0">
                <a:latin typeface="SassoonPrimaryInfant" pitchFamily="2" charset="0"/>
                <a:cs typeface="Times New Roman"/>
              </a:rPr>
              <a:t>will</a:t>
            </a:r>
            <a:r>
              <a:rPr sz="2000" spc="10" dirty="0">
                <a:latin typeface="SassoonPrimaryInfant" pitchFamily="2" charset="0"/>
                <a:cs typeface="Times New Roman"/>
              </a:rPr>
              <a:t> </a:t>
            </a:r>
            <a:r>
              <a:rPr sz="2000" spc="-20" dirty="0">
                <a:latin typeface="SassoonPrimaryInfant" pitchFamily="2" charset="0"/>
                <a:cs typeface="Times New Roman"/>
              </a:rPr>
              <a:t>be</a:t>
            </a:r>
            <a:r>
              <a:rPr sz="2000" dirty="0">
                <a:latin typeface="SassoonPrimaryInfant" pitchFamily="2" charset="0"/>
                <a:cs typeface="Times New Roman"/>
              </a:rPr>
              <a:t> </a:t>
            </a:r>
            <a:r>
              <a:rPr sz="2000" spc="-40" dirty="0">
                <a:latin typeface="SassoonPrimaryInfant" pitchFamily="2" charset="0"/>
                <a:cs typeface="Times New Roman"/>
              </a:rPr>
              <a:t>marked</a:t>
            </a:r>
            <a:r>
              <a:rPr sz="2000" spc="-25" dirty="0">
                <a:latin typeface="SassoonPrimaryInfant" pitchFamily="2" charset="0"/>
                <a:cs typeface="Times New Roman"/>
              </a:rPr>
              <a:t> </a:t>
            </a:r>
            <a:r>
              <a:rPr sz="2000" spc="-65" dirty="0">
                <a:latin typeface="SassoonPrimaryInfant" pitchFamily="2" charset="0"/>
                <a:cs typeface="Times New Roman"/>
              </a:rPr>
              <a:t>as</a:t>
            </a:r>
            <a:r>
              <a:rPr sz="2000" spc="-10" dirty="0">
                <a:latin typeface="SassoonPrimaryInfant" pitchFamily="2" charset="0"/>
                <a:cs typeface="Times New Roman"/>
              </a:rPr>
              <a:t> </a:t>
            </a:r>
            <a:r>
              <a:rPr sz="2000" spc="-50" dirty="0">
                <a:latin typeface="SassoonPrimaryInfant" pitchFamily="2" charset="0"/>
                <a:cs typeface="Times New Roman"/>
              </a:rPr>
              <a:t>late</a:t>
            </a:r>
            <a:r>
              <a:rPr lang="en-GB" sz="2000" spc="-50" dirty="0">
                <a:latin typeface="SassoonPrimaryInfant" pitchFamily="2" charset="0"/>
                <a:cs typeface="Times New Roman"/>
              </a:rPr>
              <a:t>.</a:t>
            </a:r>
            <a:endParaRPr sz="2000" dirty="0">
              <a:latin typeface="SassoonPrimaryInfant" pitchFamily="2" charset="0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spc="-60" dirty="0">
                <a:latin typeface="SassoonPrimaryInfant" pitchFamily="2" charset="0"/>
                <a:cs typeface="Times New Roman"/>
              </a:rPr>
              <a:t>9</a:t>
            </a:r>
            <a:r>
              <a:rPr lang="en-GB" sz="2000" b="1" spc="-60" dirty="0">
                <a:latin typeface="SassoonPrimaryInfant" pitchFamily="2" charset="0"/>
                <a:cs typeface="Times New Roman"/>
              </a:rPr>
              <a:t>:</a:t>
            </a:r>
            <a:r>
              <a:rPr sz="2000" b="1" spc="-60" dirty="0">
                <a:latin typeface="SassoonPrimaryInfant" pitchFamily="2" charset="0"/>
                <a:cs typeface="Times New Roman"/>
              </a:rPr>
              <a:t>00am</a:t>
            </a:r>
            <a:r>
              <a:rPr sz="2000" spc="-10" dirty="0">
                <a:latin typeface="SassoonPrimaryInfant" pitchFamily="2" charset="0"/>
                <a:cs typeface="Times New Roman"/>
              </a:rPr>
              <a:t> </a:t>
            </a:r>
            <a:r>
              <a:rPr sz="2000" dirty="0">
                <a:latin typeface="SassoonPrimaryInfant" pitchFamily="2" charset="0"/>
                <a:cs typeface="Times New Roman"/>
              </a:rPr>
              <a:t>– </a:t>
            </a:r>
            <a:r>
              <a:rPr lang="en-GB" sz="2000" dirty="0">
                <a:latin typeface="SassoonPrimaryInfant" pitchFamily="2" charset="0"/>
                <a:cs typeface="Times New Roman"/>
              </a:rPr>
              <a:t>t</a:t>
            </a:r>
            <a:r>
              <a:rPr sz="2000" dirty="0">
                <a:latin typeface="SassoonPrimaryInfant" pitchFamily="2" charset="0"/>
                <a:cs typeface="Times New Roman"/>
              </a:rPr>
              <a:t>he</a:t>
            </a:r>
            <a:r>
              <a:rPr sz="2000" spc="-5" dirty="0">
                <a:latin typeface="SassoonPrimaryInfant" pitchFamily="2" charset="0"/>
                <a:cs typeface="Times New Roman"/>
              </a:rPr>
              <a:t> </a:t>
            </a:r>
            <a:r>
              <a:rPr sz="2000" spc="-20" dirty="0">
                <a:latin typeface="SassoonPrimaryInfant" pitchFamily="2" charset="0"/>
                <a:cs typeface="Times New Roman"/>
              </a:rPr>
              <a:t>morning</a:t>
            </a:r>
            <a:r>
              <a:rPr sz="2000" spc="10" dirty="0">
                <a:latin typeface="SassoonPrimaryInfant" pitchFamily="2" charset="0"/>
                <a:cs typeface="Times New Roman"/>
              </a:rPr>
              <a:t> </a:t>
            </a:r>
            <a:r>
              <a:rPr sz="2000" spc="-45" dirty="0">
                <a:latin typeface="SassoonPrimaryInfant" pitchFamily="2" charset="0"/>
                <a:cs typeface="Times New Roman"/>
              </a:rPr>
              <a:t>includes</a:t>
            </a:r>
            <a:r>
              <a:rPr lang="en-GB" sz="2000" spc="-45" dirty="0">
                <a:latin typeface="SassoonPrimaryInfant" pitchFamily="2" charset="0"/>
                <a:cs typeface="Times New Roman"/>
              </a:rPr>
              <a:t> lessons in </a:t>
            </a:r>
            <a:r>
              <a:rPr lang="en-GB" sz="2000" spc="-40" dirty="0">
                <a:latin typeface="SassoonPrimaryInfant" pitchFamily="2" charset="0"/>
                <a:cs typeface="Times New Roman"/>
              </a:rPr>
              <a:t>reading</a:t>
            </a:r>
            <a:r>
              <a:rPr sz="2000" spc="-40" dirty="0">
                <a:latin typeface="SassoonPrimaryInfant" pitchFamily="2" charset="0"/>
                <a:cs typeface="Times New Roman"/>
              </a:rPr>
              <a:t>,</a:t>
            </a:r>
            <a:r>
              <a:rPr sz="2000" spc="-10" dirty="0">
                <a:latin typeface="SassoonPrimaryInfant" pitchFamily="2" charset="0"/>
                <a:cs typeface="Times New Roman"/>
              </a:rPr>
              <a:t> </a:t>
            </a:r>
            <a:r>
              <a:rPr sz="2000" spc="-55" dirty="0">
                <a:latin typeface="SassoonPrimaryInfant" pitchFamily="2" charset="0"/>
                <a:cs typeface="Times New Roman"/>
              </a:rPr>
              <a:t>writing</a:t>
            </a:r>
            <a:r>
              <a:rPr lang="en-GB" sz="2000" spc="-40" dirty="0">
                <a:latin typeface="SassoonPrimaryInfant" pitchFamily="2" charset="0"/>
                <a:cs typeface="Times New Roman"/>
              </a:rPr>
              <a:t> and maths. During the morning, there is short </a:t>
            </a:r>
            <a:r>
              <a:rPr lang="en-GB" sz="2000" spc="-40" dirty="0" err="1">
                <a:latin typeface="SassoonPrimaryInfant" pitchFamily="2" charset="0"/>
                <a:cs typeface="Times New Roman"/>
              </a:rPr>
              <a:t>Activefit</a:t>
            </a:r>
            <a:r>
              <a:rPr lang="en-GB" sz="2000" spc="-40" dirty="0">
                <a:latin typeface="SassoonPrimaryInfant" pitchFamily="2" charset="0"/>
                <a:cs typeface="Times New Roman"/>
              </a:rPr>
              <a:t> break and a mid-morning </a:t>
            </a:r>
            <a:r>
              <a:rPr sz="2000" spc="-60" dirty="0">
                <a:latin typeface="SassoonPrimaryInfant" pitchFamily="2" charset="0"/>
                <a:cs typeface="Times New Roman"/>
              </a:rPr>
              <a:t>playtime</a:t>
            </a:r>
            <a:r>
              <a:rPr lang="en-GB" sz="2000" spc="-60" dirty="0">
                <a:latin typeface="SassoonPrimaryInfant" pitchFamily="2" charset="0"/>
                <a:cs typeface="Times New Roman"/>
              </a:rPr>
              <a:t>.</a:t>
            </a:r>
            <a:endParaRPr sz="2000" dirty="0">
              <a:latin typeface="SassoonPrimaryInfant" pitchFamily="2" charset="0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0665" algn="l"/>
                <a:tab pos="241300" algn="l"/>
                <a:tab pos="3641725" algn="l"/>
              </a:tabLst>
            </a:pPr>
            <a:r>
              <a:rPr lang="en-GB" sz="2000" b="1" spc="-75" dirty="0">
                <a:latin typeface="SassoonPrimaryInfant" pitchFamily="2" charset="0"/>
                <a:cs typeface="Times New Roman"/>
              </a:rPr>
              <a:t>12:20-</a:t>
            </a:r>
            <a:r>
              <a:rPr lang="en-GB" sz="2000" b="1" spc="-45" dirty="0">
                <a:latin typeface="SassoonPrimaryInfant" pitchFamily="2" charset="0"/>
                <a:cs typeface="Times New Roman"/>
              </a:rPr>
              <a:t>1:20pm</a:t>
            </a:r>
            <a:r>
              <a:rPr lang="en-GB" sz="2000" spc="-45" dirty="0">
                <a:latin typeface="SassoonPrimaryInfant" pitchFamily="2" charset="0"/>
                <a:cs typeface="Times New Roman"/>
              </a:rPr>
              <a:t> </a:t>
            </a:r>
            <a:r>
              <a:rPr sz="2000" spc="-25" dirty="0">
                <a:latin typeface="SassoonPrimaryInfant" pitchFamily="2" charset="0"/>
                <a:cs typeface="Times New Roman"/>
              </a:rPr>
              <a:t>Lunch</a:t>
            </a:r>
            <a:r>
              <a:rPr sz="2000" spc="-10" dirty="0">
                <a:latin typeface="SassoonPrimaryInfant" pitchFamily="2" charset="0"/>
                <a:cs typeface="Times New Roman"/>
              </a:rPr>
              <a:t> </a:t>
            </a:r>
            <a:r>
              <a:rPr sz="2000" spc="-60" dirty="0">
                <a:latin typeface="SassoonPrimaryInfant" pitchFamily="2" charset="0"/>
                <a:cs typeface="Times New Roman"/>
              </a:rPr>
              <a:t>Break</a:t>
            </a:r>
            <a:r>
              <a:rPr lang="en-GB" sz="2000" spc="-15" dirty="0">
                <a:latin typeface="SassoonPrimaryInfant" pitchFamily="2" charset="0"/>
                <a:cs typeface="Times New Roman"/>
              </a:rPr>
              <a:t>.</a:t>
            </a:r>
            <a:endParaRPr sz="2000" dirty="0">
              <a:latin typeface="SassoonPrimaryInfant" pitchFamily="2" charset="0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spc="-40" dirty="0">
                <a:latin typeface="SassoonPrimaryInfant" pitchFamily="2" charset="0"/>
                <a:cs typeface="Times New Roman"/>
              </a:rPr>
              <a:t>1.</a:t>
            </a:r>
            <a:r>
              <a:rPr lang="en-GB" sz="2000" b="1" spc="-40" dirty="0">
                <a:latin typeface="SassoonPrimaryInfant" pitchFamily="2" charset="0"/>
                <a:cs typeface="Times New Roman"/>
              </a:rPr>
              <a:t>20</a:t>
            </a:r>
            <a:r>
              <a:rPr sz="2000" b="1" spc="-40" dirty="0">
                <a:latin typeface="SassoonPrimaryInfant" pitchFamily="2" charset="0"/>
                <a:cs typeface="Times New Roman"/>
              </a:rPr>
              <a:t>pm</a:t>
            </a:r>
            <a:r>
              <a:rPr sz="2000" b="1" spc="-5" dirty="0">
                <a:latin typeface="SassoonPrimaryInfant" pitchFamily="2" charset="0"/>
                <a:cs typeface="Times New Roman"/>
              </a:rPr>
              <a:t> </a:t>
            </a:r>
            <a:r>
              <a:rPr sz="2000" dirty="0">
                <a:latin typeface="SassoonPrimaryInfant" pitchFamily="2" charset="0"/>
                <a:cs typeface="Times New Roman"/>
              </a:rPr>
              <a:t>–</a:t>
            </a:r>
            <a:r>
              <a:rPr sz="2000" spc="5" dirty="0">
                <a:latin typeface="SassoonPrimaryInfant" pitchFamily="2" charset="0"/>
                <a:cs typeface="Times New Roman"/>
              </a:rPr>
              <a:t> </a:t>
            </a:r>
            <a:r>
              <a:rPr sz="2000" dirty="0">
                <a:latin typeface="SassoonPrimaryInfant" pitchFamily="2" charset="0"/>
                <a:cs typeface="Times New Roman"/>
              </a:rPr>
              <a:t>The</a:t>
            </a:r>
            <a:r>
              <a:rPr sz="2000" spc="-5" dirty="0">
                <a:latin typeface="SassoonPrimaryInfant" pitchFamily="2" charset="0"/>
                <a:cs typeface="Times New Roman"/>
              </a:rPr>
              <a:t> afternoon</a:t>
            </a:r>
            <a:r>
              <a:rPr sz="2000" spc="5" dirty="0">
                <a:latin typeface="SassoonPrimaryInfant" pitchFamily="2" charset="0"/>
                <a:cs typeface="Times New Roman"/>
              </a:rPr>
              <a:t> </a:t>
            </a:r>
            <a:r>
              <a:rPr sz="2000" spc="-45" dirty="0">
                <a:latin typeface="SassoonPrimaryInfant" pitchFamily="2" charset="0"/>
                <a:cs typeface="Times New Roman"/>
              </a:rPr>
              <a:t>includes</a:t>
            </a:r>
            <a:r>
              <a:rPr sz="2000" spc="5" dirty="0">
                <a:latin typeface="SassoonPrimaryInfant" pitchFamily="2" charset="0"/>
                <a:cs typeface="Times New Roman"/>
              </a:rPr>
              <a:t> </a:t>
            </a:r>
            <a:r>
              <a:rPr sz="2000" spc="-55" dirty="0">
                <a:latin typeface="SassoonPrimaryInfant" pitchFamily="2" charset="0"/>
                <a:cs typeface="Times New Roman"/>
              </a:rPr>
              <a:t>wider</a:t>
            </a:r>
            <a:r>
              <a:rPr sz="2000" spc="5" dirty="0">
                <a:latin typeface="SassoonPrimaryInfant" pitchFamily="2" charset="0"/>
                <a:cs typeface="Times New Roman"/>
              </a:rPr>
              <a:t> </a:t>
            </a:r>
            <a:r>
              <a:rPr sz="2000" spc="-35" dirty="0">
                <a:latin typeface="SassoonPrimaryInfant" pitchFamily="2" charset="0"/>
                <a:cs typeface="Times New Roman"/>
              </a:rPr>
              <a:t>curriculum</a:t>
            </a:r>
            <a:r>
              <a:rPr sz="2000" spc="-40" dirty="0">
                <a:latin typeface="SassoonPrimaryInfant" pitchFamily="2" charset="0"/>
                <a:cs typeface="Times New Roman"/>
              </a:rPr>
              <a:t> </a:t>
            </a:r>
            <a:r>
              <a:rPr sz="2000" spc="-50" dirty="0">
                <a:latin typeface="SassoonPrimaryInfant" pitchFamily="2" charset="0"/>
                <a:cs typeface="Times New Roman"/>
              </a:rPr>
              <a:t>lessons</a:t>
            </a:r>
            <a:r>
              <a:rPr lang="en-GB" sz="2000" spc="-50" dirty="0">
                <a:latin typeface="SassoonPrimaryInfant" pitchFamily="2" charset="0"/>
                <a:cs typeface="Times New Roman"/>
              </a:rPr>
              <a:t> and </a:t>
            </a:r>
            <a:r>
              <a:rPr sz="2000" spc="-45" dirty="0">
                <a:latin typeface="SassoonPrimaryInfant" pitchFamily="2" charset="0"/>
                <a:cs typeface="Times New Roman"/>
              </a:rPr>
              <a:t>reading</a:t>
            </a:r>
            <a:r>
              <a:rPr sz="2000" dirty="0">
                <a:latin typeface="SassoonPrimaryInfant" pitchFamily="2" charset="0"/>
                <a:cs typeface="Times New Roman"/>
              </a:rPr>
              <a:t> for</a:t>
            </a:r>
            <a:r>
              <a:rPr sz="2000" spc="-5" dirty="0">
                <a:latin typeface="SassoonPrimaryInfant" pitchFamily="2" charset="0"/>
                <a:cs typeface="Times New Roman"/>
              </a:rPr>
              <a:t> </a:t>
            </a:r>
            <a:r>
              <a:rPr sz="2000" spc="-40" dirty="0">
                <a:latin typeface="SassoonPrimaryInfant" pitchFamily="2" charset="0"/>
                <a:cs typeface="Times New Roman"/>
              </a:rPr>
              <a:t>pleasure</a:t>
            </a:r>
            <a:r>
              <a:rPr sz="2000" spc="-65" dirty="0">
                <a:latin typeface="SassoonPrimaryInfant" pitchFamily="2" charset="0"/>
                <a:cs typeface="Times New Roman"/>
              </a:rPr>
              <a:t>.</a:t>
            </a:r>
            <a:endParaRPr sz="2000" dirty="0">
              <a:latin typeface="SassoonPrimaryInfant" pitchFamily="2" charset="0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09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lang="en-GB" sz="2000" b="1" spc="-60" dirty="0">
                <a:latin typeface="SassoonPrimaryInfant" pitchFamily="2" charset="0"/>
                <a:cs typeface="Times New Roman"/>
              </a:rPr>
              <a:t>3.10pm</a:t>
            </a:r>
            <a:r>
              <a:rPr lang="en-GB" sz="2000" spc="-60" dirty="0">
                <a:latin typeface="SassoonPrimaryInfant" pitchFamily="2" charset="0"/>
                <a:cs typeface="Times New Roman"/>
              </a:rPr>
              <a:t> – school </a:t>
            </a:r>
            <a:r>
              <a:rPr sz="2000" spc="-20" dirty="0">
                <a:latin typeface="SassoonPrimaryInfant" pitchFamily="2" charset="0"/>
                <a:cs typeface="Times New Roman"/>
              </a:rPr>
              <a:t>ends</a:t>
            </a:r>
            <a:r>
              <a:rPr sz="2000" spc="-60" dirty="0">
                <a:latin typeface="SassoonPrimaryInfant" pitchFamily="2" charset="0"/>
                <a:cs typeface="Times New Roman"/>
              </a:rPr>
              <a:t>.</a:t>
            </a:r>
            <a:endParaRPr sz="2000" dirty="0">
              <a:latin typeface="SassoonPrimaryInfant" pitchFamily="2" charset="0"/>
              <a:cs typeface="Times New Roman"/>
            </a:endParaRPr>
          </a:p>
          <a:p>
            <a:pPr marL="241300" marR="411480" indent="-22860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40" dirty="0">
                <a:latin typeface="SassoonPrimaryInfant" pitchFamily="2" charset="0"/>
                <a:cs typeface="Times New Roman"/>
              </a:rPr>
              <a:t>Collection</a:t>
            </a:r>
            <a:r>
              <a:rPr sz="2000" spc="25" dirty="0">
                <a:latin typeface="SassoonPrimaryInfant" pitchFamily="2" charset="0"/>
                <a:cs typeface="Times New Roman"/>
              </a:rPr>
              <a:t> </a:t>
            </a:r>
            <a:r>
              <a:rPr sz="2000" spc="-40" dirty="0">
                <a:latin typeface="SassoonPrimaryInfant" pitchFamily="2" charset="0"/>
                <a:cs typeface="Times New Roman"/>
              </a:rPr>
              <a:t>-</a:t>
            </a:r>
            <a:r>
              <a:rPr sz="2000" spc="5" dirty="0">
                <a:latin typeface="SassoonPrimaryInfant" pitchFamily="2" charset="0"/>
                <a:cs typeface="Times New Roman"/>
              </a:rPr>
              <a:t> </a:t>
            </a:r>
            <a:r>
              <a:rPr sz="2000" spc="-75" dirty="0">
                <a:latin typeface="SassoonPrimaryInfant" pitchFamily="2" charset="0"/>
                <a:cs typeface="Times New Roman"/>
              </a:rPr>
              <a:t>wait</a:t>
            </a:r>
            <a:r>
              <a:rPr sz="2000" spc="5" dirty="0">
                <a:latin typeface="SassoonPrimaryInfant" pitchFamily="2" charset="0"/>
                <a:cs typeface="Times New Roman"/>
              </a:rPr>
              <a:t> </a:t>
            </a:r>
            <a:r>
              <a:rPr sz="2000" spc="-40" dirty="0">
                <a:latin typeface="SassoonPrimaryInfant" pitchFamily="2" charset="0"/>
                <a:cs typeface="Times New Roman"/>
              </a:rPr>
              <a:t>in</a:t>
            </a:r>
            <a:r>
              <a:rPr sz="2000" spc="25" dirty="0">
                <a:latin typeface="SassoonPrimaryInfant" pitchFamily="2" charset="0"/>
                <a:cs typeface="Times New Roman"/>
              </a:rPr>
              <a:t> </a:t>
            </a:r>
            <a:r>
              <a:rPr sz="2000" spc="-5" dirty="0">
                <a:latin typeface="SassoonPrimaryInfant" pitchFamily="2" charset="0"/>
                <a:cs typeface="Times New Roman"/>
              </a:rPr>
              <a:t>the</a:t>
            </a:r>
            <a:r>
              <a:rPr sz="2000" spc="10" dirty="0">
                <a:latin typeface="SassoonPrimaryInfant" pitchFamily="2" charset="0"/>
                <a:cs typeface="Times New Roman"/>
              </a:rPr>
              <a:t> </a:t>
            </a:r>
            <a:r>
              <a:rPr sz="2000" spc="-40" dirty="0">
                <a:latin typeface="SassoonPrimaryInfant" pitchFamily="2" charset="0"/>
                <a:cs typeface="Times New Roman"/>
              </a:rPr>
              <a:t>playground</a:t>
            </a:r>
            <a:r>
              <a:rPr sz="2000" spc="-10" dirty="0">
                <a:latin typeface="SassoonPrimaryInfant" pitchFamily="2" charset="0"/>
                <a:cs typeface="Times New Roman"/>
              </a:rPr>
              <a:t> </a:t>
            </a:r>
            <a:r>
              <a:rPr sz="2000" spc="-30" dirty="0">
                <a:latin typeface="SassoonPrimaryInfant" pitchFamily="2" charset="0"/>
                <a:cs typeface="Times New Roman"/>
              </a:rPr>
              <a:t>outside</a:t>
            </a:r>
            <a:r>
              <a:rPr sz="2000" spc="5" dirty="0">
                <a:latin typeface="SassoonPrimaryInfant" pitchFamily="2" charset="0"/>
                <a:cs typeface="Times New Roman"/>
              </a:rPr>
              <a:t> </a:t>
            </a:r>
            <a:r>
              <a:rPr sz="2000" spc="-5" dirty="0">
                <a:latin typeface="SassoonPrimaryInfant" pitchFamily="2" charset="0"/>
                <a:cs typeface="Times New Roman"/>
              </a:rPr>
              <a:t>the</a:t>
            </a:r>
            <a:r>
              <a:rPr sz="2000" spc="10" dirty="0">
                <a:latin typeface="SassoonPrimaryInfant" pitchFamily="2" charset="0"/>
                <a:cs typeface="Times New Roman"/>
              </a:rPr>
              <a:t> </a:t>
            </a:r>
            <a:r>
              <a:rPr sz="2000" spc="-35" dirty="0">
                <a:latin typeface="SassoonPrimaryInfant" pitchFamily="2" charset="0"/>
                <a:cs typeface="Times New Roman"/>
              </a:rPr>
              <a:t>classroom</a:t>
            </a:r>
            <a:r>
              <a:rPr sz="2000" spc="-25" dirty="0">
                <a:latin typeface="SassoonPrimaryInfant" pitchFamily="2" charset="0"/>
                <a:cs typeface="Times New Roman"/>
              </a:rPr>
              <a:t> </a:t>
            </a:r>
            <a:r>
              <a:rPr sz="2000" spc="-20" dirty="0">
                <a:latin typeface="SassoonPrimaryInfant" pitchFamily="2" charset="0"/>
                <a:cs typeface="Times New Roman"/>
              </a:rPr>
              <a:t>and</a:t>
            </a:r>
            <a:r>
              <a:rPr sz="2000" dirty="0">
                <a:latin typeface="SassoonPrimaryInfant" pitchFamily="2" charset="0"/>
                <a:cs typeface="Times New Roman"/>
              </a:rPr>
              <a:t> </a:t>
            </a:r>
            <a:r>
              <a:rPr sz="2000" spc="-50" dirty="0">
                <a:latin typeface="SassoonPrimaryInfant" pitchFamily="2" charset="0"/>
                <a:cs typeface="Times New Roman"/>
              </a:rPr>
              <a:t>your</a:t>
            </a:r>
            <a:r>
              <a:rPr sz="2000" spc="5" dirty="0">
                <a:latin typeface="SassoonPrimaryInfant" pitchFamily="2" charset="0"/>
                <a:cs typeface="Times New Roman"/>
              </a:rPr>
              <a:t> </a:t>
            </a:r>
            <a:r>
              <a:rPr sz="2000" spc="-55" dirty="0">
                <a:latin typeface="SassoonPrimaryInfant" pitchFamily="2" charset="0"/>
                <a:cs typeface="Times New Roman"/>
              </a:rPr>
              <a:t>child</a:t>
            </a:r>
            <a:r>
              <a:rPr sz="2000" spc="10" dirty="0">
                <a:latin typeface="SassoonPrimaryInfant" pitchFamily="2" charset="0"/>
                <a:cs typeface="Times New Roman"/>
              </a:rPr>
              <a:t> </a:t>
            </a:r>
            <a:r>
              <a:rPr sz="2000" spc="-105" dirty="0">
                <a:latin typeface="SassoonPrimaryInfant" pitchFamily="2" charset="0"/>
                <a:cs typeface="Times New Roman"/>
              </a:rPr>
              <a:t>will</a:t>
            </a:r>
            <a:r>
              <a:rPr sz="2000" spc="15" dirty="0">
                <a:latin typeface="SassoonPrimaryInfant" pitchFamily="2" charset="0"/>
                <a:cs typeface="Times New Roman"/>
              </a:rPr>
              <a:t> </a:t>
            </a:r>
            <a:r>
              <a:rPr sz="2000" spc="-20" dirty="0">
                <a:latin typeface="SassoonPrimaryInfant" pitchFamily="2" charset="0"/>
                <a:cs typeface="Times New Roman"/>
              </a:rPr>
              <a:t>be</a:t>
            </a:r>
            <a:r>
              <a:rPr sz="2000" spc="5" dirty="0">
                <a:latin typeface="SassoonPrimaryInfant" pitchFamily="2" charset="0"/>
                <a:cs typeface="Times New Roman"/>
              </a:rPr>
              <a:t> </a:t>
            </a:r>
            <a:r>
              <a:rPr sz="2000" spc="-15" dirty="0">
                <a:latin typeface="SassoonPrimaryInfant" pitchFamily="2" charset="0"/>
                <a:cs typeface="Times New Roman"/>
              </a:rPr>
              <a:t>sent</a:t>
            </a:r>
            <a:r>
              <a:rPr sz="2000" spc="5" dirty="0">
                <a:latin typeface="SassoonPrimaryInfant" pitchFamily="2" charset="0"/>
                <a:cs typeface="Times New Roman"/>
              </a:rPr>
              <a:t> </a:t>
            </a:r>
            <a:r>
              <a:rPr sz="2000" spc="25" dirty="0">
                <a:latin typeface="SassoonPrimaryInfant" pitchFamily="2" charset="0"/>
                <a:cs typeface="Times New Roman"/>
              </a:rPr>
              <a:t>to</a:t>
            </a:r>
            <a:r>
              <a:rPr sz="2000" spc="5" dirty="0">
                <a:latin typeface="SassoonPrimaryInfant" pitchFamily="2" charset="0"/>
                <a:cs typeface="Times New Roman"/>
              </a:rPr>
              <a:t> </a:t>
            </a:r>
            <a:r>
              <a:rPr sz="2000" spc="-65" dirty="0">
                <a:latin typeface="SassoonPrimaryInfant" pitchFamily="2" charset="0"/>
                <a:cs typeface="Times New Roman"/>
              </a:rPr>
              <a:t>you.</a:t>
            </a:r>
            <a:r>
              <a:rPr sz="2000" spc="-10" dirty="0">
                <a:latin typeface="SassoonPrimaryInfant" pitchFamily="2" charset="0"/>
                <a:cs typeface="Times New Roman"/>
              </a:rPr>
              <a:t> </a:t>
            </a:r>
            <a:r>
              <a:rPr sz="2000" spc="-55" dirty="0">
                <a:latin typeface="SassoonPrimaryInfant" pitchFamily="2" charset="0"/>
                <a:cs typeface="Times New Roman"/>
              </a:rPr>
              <a:t>Please</a:t>
            </a:r>
            <a:r>
              <a:rPr sz="2000" spc="5" dirty="0">
                <a:latin typeface="SassoonPrimaryInfant" pitchFamily="2" charset="0"/>
                <a:cs typeface="Times New Roman"/>
              </a:rPr>
              <a:t> </a:t>
            </a:r>
            <a:r>
              <a:rPr sz="2000" spc="10" dirty="0">
                <a:latin typeface="SassoonPrimaryInfant" pitchFamily="2" charset="0"/>
                <a:cs typeface="Times New Roman"/>
              </a:rPr>
              <a:t>do</a:t>
            </a:r>
            <a:r>
              <a:rPr sz="2000" spc="5" dirty="0">
                <a:latin typeface="SassoonPrimaryInfant" pitchFamily="2" charset="0"/>
                <a:cs typeface="Times New Roman"/>
              </a:rPr>
              <a:t> </a:t>
            </a:r>
            <a:r>
              <a:rPr sz="2000" spc="15" dirty="0">
                <a:latin typeface="SassoonPrimaryInfant" pitchFamily="2" charset="0"/>
                <a:cs typeface="Times New Roman"/>
              </a:rPr>
              <a:t>not </a:t>
            </a:r>
            <a:r>
              <a:rPr sz="2000" spc="-484" dirty="0">
                <a:latin typeface="SassoonPrimaryInfant" pitchFamily="2" charset="0"/>
                <a:cs typeface="Times New Roman"/>
              </a:rPr>
              <a:t> </a:t>
            </a:r>
            <a:r>
              <a:rPr sz="2000" spc="-25" dirty="0">
                <a:latin typeface="SassoonPrimaryInfant" pitchFamily="2" charset="0"/>
                <a:cs typeface="Times New Roman"/>
              </a:rPr>
              <a:t>come</a:t>
            </a:r>
            <a:r>
              <a:rPr sz="2000" spc="-5" dirty="0">
                <a:latin typeface="SassoonPrimaryInfant" pitchFamily="2" charset="0"/>
                <a:cs typeface="Times New Roman"/>
              </a:rPr>
              <a:t> </a:t>
            </a:r>
            <a:r>
              <a:rPr sz="2000" dirty="0">
                <a:latin typeface="SassoonPrimaryInfant" pitchFamily="2" charset="0"/>
                <a:cs typeface="Times New Roman"/>
              </a:rPr>
              <a:t>up</a:t>
            </a:r>
            <a:r>
              <a:rPr sz="2000" spc="-10" dirty="0">
                <a:latin typeface="SassoonPrimaryInfant" pitchFamily="2" charset="0"/>
                <a:cs typeface="Times New Roman"/>
              </a:rPr>
              <a:t> </a:t>
            </a:r>
            <a:r>
              <a:rPr sz="2000" spc="25" dirty="0">
                <a:latin typeface="SassoonPrimaryInfant" pitchFamily="2" charset="0"/>
                <a:cs typeface="Times New Roman"/>
              </a:rPr>
              <a:t>to</a:t>
            </a:r>
            <a:r>
              <a:rPr sz="2000" dirty="0">
                <a:latin typeface="SassoonPrimaryInfant" pitchFamily="2" charset="0"/>
                <a:cs typeface="Times New Roman"/>
              </a:rPr>
              <a:t> </a:t>
            </a:r>
            <a:r>
              <a:rPr sz="2000" spc="-5" dirty="0">
                <a:latin typeface="SassoonPrimaryInfant" pitchFamily="2" charset="0"/>
                <a:cs typeface="Times New Roman"/>
              </a:rPr>
              <a:t>the</a:t>
            </a:r>
            <a:r>
              <a:rPr sz="2000" dirty="0">
                <a:latin typeface="SassoonPrimaryInfant" pitchFamily="2" charset="0"/>
                <a:cs typeface="Times New Roman"/>
              </a:rPr>
              <a:t> </a:t>
            </a:r>
            <a:r>
              <a:rPr sz="2000" spc="-35" dirty="0">
                <a:latin typeface="SassoonPrimaryInfant" pitchFamily="2" charset="0"/>
                <a:cs typeface="Times New Roman"/>
              </a:rPr>
              <a:t>classroom</a:t>
            </a:r>
            <a:r>
              <a:rPr sz="2000" spc="-15" dirty="0">
                <a:latin typeface="SassoonPrimaryInfant" pitchFamily="2" charset="0"/>
                <a:cs typeface="Times New Roman"/>
              </a:rPr>
              <a:t> </a:t>
            </a:r>
            <a:r>
              <a:rPr sz="2000" spc="-20" dirty="0">
                <a:latin typeface="SassoonPrimaryInfant" pitchFamily="2" charset="0"/>
                <a:cs typeface="Times New Roman"/>
              </a:rPr>
              <a:t>door.</a:t>
            </a:r>
            <a:endParaRPr sz="2000" dirty="0">
              <a:latin typeface="SassoonPrimaryInfant" pitchFamily="2" charset="0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288" y="1781555"/>
            <a:ext cx="11374120" cy="4104640"/>
          </a:xfrm>
          <a:custGeom>
            <a:avLst/>
            <a:gdLst/>
            <a:ahLst/>
            <a:cxnLst/>
            <a:rect l="l" t="t" r="r" b="b"/>
            <a:pathLst>
              <a:path w="11374120" h="4104640">
                <a:moveTo>
                  <a:pt x="11373612" y="0"/>
                </a:moveTo>
                <a:lnTo>
                  <a:pt x="0" y="0"/>
                </a:lnTo>
                <a:lnTo>
                  <a:pt x="0" y="4104132"/>
                </a:lnTo>
                <a:lnTo>
                  <a:pt x="11373612" y="4104132"/>
                </a:lnTo>
                <a:lnTo>
                  <a:pt x="113736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SassoonPrimaryInfant" pitchFamily="2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9456" y="237743"/>
            <a:ext cx="11753215" cy="1440180"/>
          </a:xfrm>
          <a:custGeom>
            <a:avLst/>
            <a:gdLst/>
            <a:ahLst/>
            <a:cxnLst/>
            <a:rect l="l" t="t" r="r" b="b"/>
            <a:pathLst>
              <a:path w="11753215" h="1440180">
                <a:moveTo>
                  <a:pt x="0" y="1440179"/>
                </a:moveTo>
                <a:lnTo>
                  <a:pt x="11753088" y="1440179"/>
                </a:lnTo>
                <a:lnTo>
                  <a:pt x="11753088" y="0"/>
                </a:lnTo>
                <a:lnTo>
                  <a:pt x="0" y="0"/>
                </a:lnTo>
                <a:lnTo>
                  <a:pt x="0" y="1440179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SassoonPrimaryInfant" pitchFamily="2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191" y="419100"/>
            <a:ext cx="11386185" cy="800860"/>
          </a:xfrm>
          <a:prstGeom prst="rect">
            <a:avLst/>
          </a:prstGeom>
          <a:solidFill>
            <a:srgbClr val="FFFFFF">
              <a:alpha val="90194"/>
            </a:srgbClr>
          </a:solidFill>
        </p:spPr>
        <p:txBody>
          <a:bodyPr vert="horz" wrap="square" lIns="0" tIns="183515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1445"/>
              </a:spcBef>
            </a:pPr>
            <a:r>
              <a:rPr sz="4000" b="1" spc="60" dirty="0">
                <a:latin typeface="SassoonPrimaryInfant" pitchFamily="2" charset="0"/>
              </a:rPr>
              <a:t>The</a:t>
            </a:r>
            <a:r>
              <a:rPr sz="4000" b="1" spc="-30" dirty="0">
                <a:latin typeface="SassoonPrimaryInfant" pitchFamily="2" charset="0"/>
              </a:rPr>
              <a:t> </a:t>
            </a:r>
            <a:r>
              <a:rPr sz="4000" b="1" spc="45" dirty="0">
                <a:latin typeface="SassoonPrimaryInfant" pitchFamily="2" charset="0"/>
              </a:rPr>
              <a:t>school</a:t>
            </a:r>
            <a:r>
              <a:rPr sz="4000" b="1" spc="-5" dirty="0">
                <a:latin typeface="SassoonPrimaryInfant" pitchFamily="2" charset="0"/>
              </a:rPr>
              <a:t> </a:t>
            </a:r>
            <a:r>
              <a:rPr sz="4000" b="1" spc="-85" dirty="0">
                <a:latin typeface="SassoonPrimaryInfant" pitchFamily="2" charset="0"/>
              </a:rPr>
              <a:t>day</a:t>
            </a:r>
            <a:endParaRPr sz="4000">
              <a:latin typeface="SassoonPrimaryInfant" pitchFamily="2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2963" y="1798701"/>
            <a:ext cx="5222037" cy="37228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  <a:tabLst>
                <a:tab pos="241300" algn="l"/>
              </a:tabLst>
            </a:pPr>
            <a:r>
              <a:rPr sz="2550" spc="-100" dirty="0">
                <a:latin typeface="SassoonPrimaryInfant" pitchFamily="2" charset="0"/>
                <a:cs typeface="Times New Roman"/>
              </a:rPr>
              <a:t>Water</a:t>
            </a:r>
            <a:r>
              <a:rPr sz="2550" spc="5" dirty="0">
                <a:latin typeface="SassoonPrimaryInfant" pitchFamily="2" charset="0"/>
                <a:cs typeface="Times New Roman"/>
              </a:rPr>
              <a:t> </a:t>
            </a:r>
            <a:r>
              <a:rPr sz="2550" spc="-5" dirty="0">
                <a:latin typeface="SassoonPrimaryInfant" pitchFamily="2" charset="0"/>
                <a:cs typeface="Times New Roman"/>
              </a:rPr>
              <a:t>–</a:t>
            </a:r>
            <a:r>
              <a:rPr sz="2550" spc="-10" dirty="0">
                <a:latin typeface="SassoonPrimaryInfant" pitchFamily="2" charset="0"/>
                <a:cs typeface="Times New Roman"/>
              </a:rPr>
              <a:t> </a:t>
            </a:r>
            <a:r>
              <a:rPr sz="2550" spc="-75" dirty="0">
                <a:latin typeface="SassoonPrimaryInfant" pitchFamily="2" charset="0"/>
                <a:cs typeface="Times New Roman"/>
              </a:rPr>
              <a:t>please</a:t>
            </a:r>
            <a:r>
              <a:rPr sz="2550" dirty="0">
                <a:latin typeface="SassoonPrimaryInfant" pitchFamily="2" charset="0"/>
                <a:cs typeface="Times New Roman"/>
              </a:rPr>
              <a:t> </a:t>
            </a:r>
            <a:r>
              <a:rPr sz="2550" spc="-50" dirty="0">
                <a:latin typeface="SassoonPrimaryInfant" pitchFamily="2" charset="0"/>
                <a:cs typeface="Times New Roman"/>
              </a:rPr>
              <a:t>bring</a:t>
            </a:r>
            <a:r>
              <a:rPr sz="2550" spc="-5" dirty="0">
                <a:latin typeface="SassoonPrimaryInfant" pitchFamily="2" charset="0"/>
                <a:cs typeface="Times New Roman"/>
              </a:rPr>
              <a:t> </a:t>
            </a:r>
            <a:r>
              <a:rPr sz="2550" spc="-55" dirty="0">
                <a:latin typeface="SassoonPrimaryInfant" pitchFamily="2" charset="0"/>
                <a:cs typeface="Times New Roman"/>
              </a:rPr>
              <a:t>in</a:t>
            </a:r>
            <a:r>
              <a:rPr sz="2550" spc="-10" dirty="0">
                <a:latin typeface="SassoonPrimaryInfant" pitchFamily="2" charset="0"/>
                <a:cs typeface="Times New Roman"/>
              </a:rPr>
              <a:t> </a:t>
            </a:r>
            <a:r>
              <a:rPr sz="2550" spc="-100" dirty="0">
                <a:latin typeface="SassoonPrimaryInfant" pitchFamily="2" charset="0"/>
                <a:cs typeface="Times New Roman"/>
              </a:rPr>
              <a:t>a</a:t>
            </a:r>
            <a:r>
              <a:rPr sz="2550" dirty="0">
                <a:latin typeface="SassoonPrimaryInfant" pitchFamily="2" charset="0"/>
                <a:cs typeface="Times New Roman"/>
              </a:rPr>
              <a:t> </a:t>
            </a:r>
            <a:r>
              <a:rPr sz="2550" spc="-40" dirty="0">
                <a:latin typeface="SassoonPrimaryInfant" pitchFamily="2" charset="0"/>
                <a:cs typeface="Times New Roman"/>
              </a:rPr>
              <a:t>named</a:t>
            </a:r>
            <a:r>
              <a:rPr sz="2550" spc="10" dirty="0">
                <a:latin typeface="SassoonPrimaryInfant" pitchFamily="2" charset="0"/>
                <a:cs typeface="Times New Roman"/>
              </a:rPr>
              <a:t> </a:t>
            </a:r>
            <a:r>
              <a:rPr sz="2550" spc="-70" dirty="0">
                <a:latin typeface="SassoonPrimaryInfant" pitchFamily="2" charset="0"/>
                <a:cs typeface="Times New Roman"/>
              </a:rPr>
              <a:t>water </a:t>
            </a:r>
            <a:r>
              <a:rPr sz="2550" spc="-625" dirty="0">
                <a:latin typeface="SassoonPrimaryInfant" pitchFamily="2" charset="0"/>
                <a:cs typeface="Times New Roman"/>
              </a:rPr>
              <a:t> </a:t>
            </a:r>
            <a:r>
              <a:rPr sz="2550" spc="-20" dirty="0">
                <a:latin typeface="SassoonPrimaryInfant" pitchFamily="2" charset="0"/>
                <a:cs typeface="Times New Roman"/>
              </a:rPr>
              <a:t>bottle</a:t>
            </a:r>
            <a:endParaRPr sz="2550" dirty="0">
              <a:latin typeface="SassoonPrimaryInfant" pitchFamily="2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241300" algn="l"/>
              </a:tabLst>
            </a:pPr>
            <a:r>
              <a:rPr sz="2550" spc="-95" dirty="0">
                <a:latin typeface="SassoonPrimaryInfant" pitchFamily="2" charset="0"/>
                <a:cs typeface="Times New Roman"/>
              </a:rPr>
              <a:t>Snack</a:t>
            </a:r>
            <a:r>
              <a:rPr sz="2550" spc="20" dirty="0">
                <a:latin typeface="SassoonPrimaryInfant" pitchFamily="2" charset="0"/>
                <a:cs typeface="Times New Roman"/>
              </a:rPr>
              <a:t> </a:t>
            </a:r>
            <a:r>
              <a:rPr sz="2550" spc="-5" dirty="0">
                <a:latin typeface="SassoonPrimaryInfant" pitchFamily="2" charset="0"/>
                <a:cs typeface="Times New Roman"/>
              </a:rPr>
              <a:t>–</a:t>
            </a:r>
            <a:r>
              <a:rPr sz="2550" spc="-15" dirty="0">
                <a:latin typeface="SassoonPrimaryInfant" pitchFamily="2" charset="0"/>
                <a:cs typeface="Times New Roman"/>
              </a:rPr>
              <a:t> </a:t>
            </a:r>
            <a:r>
              <a:rPr sz="2550" spc="-100" dirty="0">
                <a:latin typeface="SassoonPrimaryInfant" pitchFamily="2" charset="0"/>
                <a:cs typeface="Times New Roman"/>
              </a:rPr>
              <a:t>a</a:t>
            </a:r>
            <a:r>
              <a:rPr sz="2550" dirty="0">
                <a:latin typeface="SassoonPrimaryInfant" pitchFamily="2" charset="0"/>
                <a:cs typeface="Times New Roman"/>
              </a:rPr>
              <a:t> </a:t>
            </a:r>
            <a:r>
              <a:rPr sz="2550" spc="-70" dirty="0">
                <a:latin typeface="SassoonPrimaryInfant" pitchFamily="2" charset="0"/>
                <a:cs typeface="Times New Roman"/>
              </a:rPr>
              <a:t>piece</a:t>
            </a:r>
            <a:r>
              <a:rPr sz="2550" spc="5" dirty="0">
                <a:latin typeface="SassoonPrimaryInfant" pitchFamily="2" charset="0"/>
                <a:cs typeface="Times New Roman"/>
              </a:rPr>
              <a:t> </a:t>
            </a:r>
            <a:r>
              <a:rPr sz="2550" spc="-5" dirty="0">
                <a:latin typeface="SassoonPrimaryInfant" pitchFamily="2" charset="0"/>
                <a:cs typeface="Times New Roman"/>
              </a:rPr>
              <a:t>of</a:t>
            </a:r>
            <a:r>
              <a:rPr sz="2550" spc="320" dirty="0">
                <a:latin typeface="SassoonPrimaryInfant" pitchFamily="2" charset="0"/>
                <a:cs typeface="Times New Roman"/>
              </a:rPr>
              <a:t> </a:t>
            </a:r>
            <a:r>
              <a:rPr sz="2550" spc="-15" dirty="0">
                <a:latin typeface="SassoonPrimaryInfant" pitchFamily="2" charset="0"/>
                <a:cs typeface="Times New Roman"/>
              </a:rPr>
              <a:t>fruit</a:t>
            </a:r>
            <a:r>
              <a:rPr sz="2550" spc="-10" dirty="0">
                <a:latin typeface="SassoonPrimaryInfant" pitchFamily="2" charset="0"/>
                <a:cs typeface="Times New Roman"/>
              </a:rPr>
              <a:t> </a:t>
            </a:r>
            <a:r>
              <a:rPr sz="2550" spc="5" dirty="0">
                <a:latin typeface="SassoonPrimaryInfant" pitchFamily="2" charset="0"/>
                <a:cs typeface="Times New Roman"/>
              </a:rPr>
              <a:t>or</a:t>
            </a:r>
            <a:r>
              <a:rPr sz="2550" spc="-15" dirty="0">
                <a:latin typeface="SassoonPrimaryInfant" pitchFamily="2" charset="0"/>
                <a:cs typeface="Times New Roman"/>
              </a:rPr>
              <a:t> </a:t>
            </a:r>
            <a:r>
              <a:rPr sz="2550" spc="-70" dirty="0">
                <a:latin typeface="SassoonPrimaryInfant" pitchFamily="2" charset="0"/>
                <a:cs typeface="Times New Roman"/>
              </a:rPr>
              <a:t>vegetable</a:t>
            </a:r>
            <a:endParaRPr sz="2550" dirty="0">
              <a:latin typeface="SassoonPrimaryInfant" pitchFamily="2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  <a:tabLst>
                <a:tab pos="241300" algn="l"/>
              </a:tabLst>
            </a:pPr>
            <a:r>
              <a:rPr sz="2550" spc="-50" dirty="0">
                <a:latin typeface="SassoonPrimaryInfant" pitchFamily="2" charset="0"/>
                <a:cs typeface="Times New Roman"/>
              </a:rPr>
              <a:t>Lunchtime</a:t>
            </a:r>
            <a:endParaRPr lang="en-GB" sz="2550" dirty="0">
              <a:latin typeface="SassoonPrimaryInfant" pitchFamily="2" charset="0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1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550" spc="-65" dirty="0">
                <a:latin typeface="SassoonPrimaryInfant" pitchFamily="2" charset="0"/>
                <a:cs typeface="Times New Roman"/>
              </a:rPr>
              <a:t>School</a:t>
            </a:r>
            <a:r>
              <a:rPr sz="2550" spc="-25" dirty="0">
                <a:latin typeface="SassoonPrimaryInfant" pitchFamily="2" charset="0"/>
                <a:cs typeface="Times New Roman"/>
              </a:rPr>
              <a:t> </a:t>
            </a:r>
            <a:r>
              <a:rPr sz="2550" spc="-30" dirty="0">
                <a:latin typeface="SassoonPrimaryInfant" pitchFamily="2" charset="0"/>
                <a:cs typeface="Times New Roman"/>
              </a:rPr>
              <a:t>dinner</a:t>
            </a:r>
            <a:endParaRPr lang="en-GB" sz="2550" dirty="0">
              <a:latin typeface="SassoonPrimaryInfant" pitchFamily="2" charset="0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1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550" spc="-80" dirty="0" err="1">
                <a:latin typeface="SassoonPrimaryInfant" pitchFamily="2" charset="0"/>
                <a:cs typeface="Times New Roman"/>
              </a:rPr>
              <a:t>P</a:t>
            </a:r>
            <a:r>
              <a:rPr sz="2550" spc="-25" dirty="0" err="1">
                <a:latin typeface="SassoonPrimaryInfant" pitchFamily="2" charset="0"/>
                <a:cs typeface="Times New Roman"/>
              </a:rPr>
              <a:t>arent</a:t>
            </a:r>
            <a:r>
              <a:rPr sz="2550" spc="-114" dirty="0" err="1">
                <a:latin typeface="SassoonPrimaryInfant" pitchFamily="2" charset="0"/>
                <a:cs typeface="Times New Roman"/>
              </a:rPr>
              <a:t>P</a:t>
            </a:r>
            <a:r>
              <a:rPr sz="2550" spc="-140" dirty="0" err="1">
                <a:latin typeface="SassoonPrimaryInfant" pitchFamily="2" charset="0"/>
                <a:cs typeface="Times New Roman"/>
              </a:rPr>
              <a:t>a</a:t>
            </a:r>
            <a:r>
              <a:rPr sz="2550" spc="-220" dirty="0" err="1">
                <a:latin typeface="SassoonPrimaryInfant" pitchFamily="2" charset="0"/>
                <a:cs typeface="Times New Roman"/>
              </a:rPr>
              <a:t>y</a:t>
            </a:r>
            <a:r>
              <a:rPr lang="en-GB" sz="2550" dirty="0">
                <a:latin typeface="SassoonPrimaryInfant" pitchFamily="2" charset="0"/>
                <a:cs typeface="Times New Roman"/>
              </a:rPr>
              <a:t> - o</a:t>
            </a:r>
            <a:r>
              <a:rPr sz="2550" spc="-5" dirty="0" err="1">
                <a:latin typeface="SassoonPrimaryInfant" pitchFamily="2" charset="0"/>
                <a:cs typeface="Times New Roman"/>
              </a:rPr>
              <a:t>rdered</a:t>
            </a:r>
            <a:r>
              <a:rPr sz="2550" spc="-20" dirty="0">
                <a:latin typeface="SassoonPrimaryInfant" pitchFamily="2" charset="0"/>
                <a:cs typeface="Times New Roman"/>
              </a:rPr>
              <a:t> </a:t>
            </a:r>
            <a:r>
              <a:rPr sz="2550" spc="-30" dirty="0">
                <a:latin typeface="SassoonPrimaryInfant" pitchFamily="2" charset="0"/>
                <a:cs typeface="Times New Roman"/>
              </a:rPr>
              <a:t>before</a:t>
            </a:r>
            <a:r>
              <a:rPr sz="2550" spc="-10" dirty="0">
                <a:latin typeface="SassoonPrimaryInfant" pitchFamily="2" charset="0"/>
                <a:cs typeface="Times New Roman"/>
              </a:rPr>
              <a:t> </a:t>
            </a:r>
            <a:r>
              <a:rPr sz="2550" spc="-70" dirty="0">
                <a:latin typeface="SassoonPrimaryInfant" pitchFamily="2" charset="0"/>
                <a:cs typeface="Times New Roman"/>
              </a:rPr>
              <a:t>8am</a:t>
            </a:r>
            <a:endParaRPr lang="en-GB" sz="2550" dirty="0">
              <a:latin typeface="SassoonPrimaryInfant" pitchFamily="2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  <a:tabLst>
                <a:tab pos="241300" algn="l"/>
              </a:tabLst>
            </a:pPr>
            <a:r>
              <a:rPr sz="2550" spc="-85" dirty="0">
                <a:latin typeface="SassoonPrimaryInfant" pitchFamily="2" charset="0"/>
                <a:cs typeface="Times New Roman"/>
              </a:rPr>
              <a:t>Packed</a:t>
            </a:r>
            <a:r>
              <a:rPr sz="2550" spc="10" dirty="0">
                <a:latin typeface="SassoonPrimaryInfant" pitchFamily="2" charset="0"/>
                <a:cs typeface="Times New Roman"/>
              </a:rPr>
              <a:t> </a:t>
            </a:r>
            <a:r>
              <a:rPr sz="2550" spc="-45" dirty="0">
                <a:latin typeface="SassoonPrimaryInfant" pitchFamily="2" charset="0"/>
                <a:cs typeface="Times New Roman"/>
              </a:rPr>
              <a:t>lunch</a:t>
            </a:r>
            <a:endParaRPr lang="en-GB" sz="2550" dirty="0">
              <a:latin typeface="SassoonPrimaryInfant" pitchFamily="2" charset="0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1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550" spc="-65" dirty="0">
                <a:latin typeface="SassoonPrimaryInfant" pitchFamily="2" charset="0"/>
                <a:cs typeface="Times New Roman"/>
              </a:rPr>
              <a:t>Healthy</a:t>
            </a:r>
            <a:r>
              <a:rPr sz="2550" spc="-10" dirty="0">
                <a:latin typeface="SassoonPrimaryInfant" pitchFamily="2" charset="0"/>
                <a:cs typeface="Times New Roman"/>
              </a:rPr>
              <a:t> </a:t>
            </a:r>
            <a:r>
              <a:rPr sz="2550" spc="-30" dirty="0">
                <a:latin typeface="SassoonPrimaryInfant" pitchFamily="2" charset="0"/>
                <a:cs typeface="Times New Roman"/>
              </a:rPr>
              <a:t>and</a:t>
            </a:r>
            <a:r>
              <a:rPr sz="2550" spc="-20" dirty="0">
                <a:latin typeface="SassoonPrimaryInfant" pitchFamily="2" charset="0"/>
                <a:cs typeface="Times New Roman"/>
              </a:rPr>
              <a:t> </a:t>
            </a:r>
            <a:r>
              <a:rPr sz="2550" spc="-60" dirty="0">
                <a:latin typeface="SassoonPrimaryInfant" pitchFamily="2" charset="0"/>
                <a:cs typeface="Times New Roman"/>
              </a:rPr>
              <a:t>balanced</a:t>
            </a:r>
            <a:endParaRPr lang="en-GB" sz="2550" dirty="0">
              <a:latin typeface="SassoonPrimaryInfant" pitchFamily="2" charset="0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10"/>
              </a:spcBef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sz="2550" b="1" spc="175" dirty="0">
                <a:latin typeface="SassoonPrimaryInfant" pitchFamily="2" charset="0"/>
                <a:cs typeface="Times New Roman"/>
              </a:rPr>
              <a:t>No</a:t>
            </a:r>
            <a:r>
              <a:rPr sz="2550" b="1" spc="-45" dirty="0">
                <a:latin typeface="SassoonPrimaryInfant" pitchFamily="2" charset="0"/>
                <a:cs typeface="Times New Roman"/>
              </a:rPr>
              <a:t> </a:t>
            </a:r>
            <a:r>
              <a:rPr sz="2550" b="1" spc="-15" dirty="0">
                <a:latin typeface="SassoonPrimaryInfant" pitchFamily="2" charset="0"/>
                <a:cs typeface="Times New Roman"/>
              </a:rPr>
              <a:t>nuts</a:t>
            </a:r>
            <a:endParaRPr sz="2550" dirty="0">
              <a:latin typeface="SassoonPrimaryInfant" pitchFamily="2" charset="0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9223" y="2039111"/>
            <a:ext cx="3014472" cy="200863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55180" y="4297679"/>
            <a:ext cx="1271016" cy="15377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14159" y="2039111"/>
            <a:ext cx="1339596" cy="200863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91016" y="4552188"/>
            <a:ext cx="2174748" cy="10576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288" y="1781555"/>
            <a:ext cx="11374120" cy="4104640"/>
          </a:xfrm>
          <a:custGeom>
            <a:avLst/>
            <a:gdLst/>
            <a:ahLst/>
            <a:cxnLst/>
            <a:rect l="l" t="t" r="r" b="b"/>
            <a:pathLst>
              <a:path w="11374120" h="4104640">
                <a:moveTo>
                  <a:pt x="11373612" y="0"/>
                </a:moveTo>
                <a:lnTo>
                  <a:pt x="0" y="0"/>
                </a:lnTo>
                <a:lnTo>
                  <a:pt x="0" y="4104132"/>
                </a:lnTo>
                <a:lnTo>
                  <a:pt x="11373612" y="4104132"/>
                </a:lnTo>
                <a:lnTo>
                  <a:pt x="113736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SassoonPrimaryInfant" pitchFamily="2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9456" y="237743"/>
            <a:ext cx="11753215" cy="1440180"/>
          </a:xfrm>
          <a:custGeom>
            <a:avLst/>
            <a:gdLst/>
            <a:ahLst/>
            <a:cxnLst/>
            <a:rect l="l" t="t" r="r" b="b"/>
            <a:pathLst>
              <a:path w="11753215" h="1440180">
                <a:moveTo>
                  <a:pt x="0" y="1440179"/>
                </a:moveTo>
                <a:lnTo>
                  <a:pt x="11753088" y="1440179"/>
                </a:lnTo>
                <a:lnTo>
                  <a:pt x="11753088" y="0"/>
                </a:lnTo>
                <a:lnTo>
                  <a:pt x="0" y="0"/>
                </a:lnTo>
                <a:lnTo>
                  <a:pt x="0" y="1440179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SassoonPrimaryInfant" pitchFamily="2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191" y="419100"/>
            <a:ext cx="11386185" cy="800860"/>
          </a:xfrm>
          <a:prstGeom prst="rect">
            <a:avLst/>
          </a:prstGeom>
          <a:solidFill>
            <a:srgbClr val="FFFFFF">
              <a:alpha val="90194"/>
            </a:srgbClr>
          </a:solidFill>
        </p:spPr>
        <p:txBody>
          <a:bodyPr vert="horz" wrap="square" lIns="0" tIns="183515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1445"/>
              </a:spcBef>
            </a:pPr>
            <a:r>
              <a:rPr sz="4000" b="1" spc="-140" dirty="0">
                <a:latin typeface="SassoonPrimaryInfant" pitchFamily="2" charset="0"/>
              </a:rPr>
              <a:t>What</a:t>
            </a:r>
            <a:r>
              <a:rPr sz="4000" b="1" dirty="0">
                <a:latin typeface="SassoonPrimaryInfant" pitchFamily="2" charset="0"/>
              </a:rPr>
              <a:t> </a:t>
            </a:r>
            <a:r>
              <a:rPr sz="4000" b="1" spc="-5" dirty="0">
                <a:latin typeface="SassoonPrimaryInfant" pitchFamily="2" charset="0"/>
              </a:rPr>
              <a:t>to</a:t>
            </a:r>
            <a:r>
              <a:rPr sz="4000" b="1" spc="5" dirty="0">
                <a:latin typeface="SassoonPrimaryInfant" pitchFamily="2" charset="0"/>
              </a:rPr>
              <a:t> </a:t>
            </a:r>
            <a:r>
              <a:rPr sz="4000" b="1" spc="-60" dirty="0">
                <a:latin typeface="SassoonPrimaryInfant" pitchFamily="2" charset="0"/>
              </a:rPr>
              <a:t>bring</a:t>
            </a:r>
            <a:r>
              <a:rPr sz="4000" b="1" spc="-10" dirty="0">
                <a:latin typeface="SassoonPrimaryInfant" pitchFamily="2" charset="0"/>
              </a:rPr>
              <a:t> </a:t>
            </a:r>
            <a:r>
              <a:rPr sz="4000" b="1" spc="-5" dirty="0">
                <a:latin typeface="SassoonPrimaryInfant" pitchFamily="2" charset="0"/>
              </a:rPr>
              <a:t>to</a:t>
            </a:r>
            <a:r>
              <a:rPr sz="4000" b="1" spc="10" dirty="0">
                <a:latin typeface="SassoonPrimaryInfant" pitchFamily="2" charset="0"/>
              </a:rPr>
              <a:t> </a:t>
            </a:r>
            <a:r>
              <a:rPr sz="4000" b="1" spc="45" dirty="0">
                <a:latin typeface="SassoonPrimaryInfant" pitchFamily="2" charset="0"/>
              </a:rPr>
              <a:t>school</a:t>
            </a:r>
            <a:r>
              <a:rPr sz="4000" b="1" spc="10" dirty="0">
                <a:latin typeface="SassoonPrimaryInfant" pitchFamily="2" charset="0"/>
              </a:rPr>
              <a:t> </a:t>
            </a:r>
            <a:r>
              <a:rPr sz="4000" b="1" spc="-95" dirty="0">
                <a:latin typeface="SassoonPrimaryInfant" pitchFamily="2" charset="0"/>
              </a:rPr>
              <a:t>everyday</a:t>
            </a:r>
            <a:endParaRPr sz="4000">
              <a:latin typeface="SassoonPrimaryInfant" pitchFamily="2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2963" y="4819903"/>
            <a:ext cx="7694930" cy="92519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85" dirty="0">
                <a:latin typeface="SassoonPrimaryInfant" pitchFamily="2" charset="0"/>
                <a:cs typeface="Times New Roman"/>
              </a:rPr>
              <a:t>A</a:t>
            </a:r>
            <a:r>
              <a:rPr sz="1800" spc="5" dirty="0">
                <a:latin typeface="SassoonPrimaryInfant" pitchFamily="2" charset="0"/>
                <a:cs typeface="Times New Roman"/>
              </a:rPr>
              <a:t> </a:t>
            </a:r>
            <a:r>
              <a:rPr sz="1800" spc="-25" dirty="0">
                <a:latin typeface="SassoonPrimaryInfant" pitchFamily="2" charset="0"/>
                <a:cs typeface="Times New Roman"/>
              </a:rPr>
              <a:t>hat,</a:t>
            </a:r>
            <a:r>
              <a:rPr sz="1800" dirty="0">
                <a:latin typeface="SassoonPrimaryInfant" pitchFamily="2" charset="0"/>
                <a:cs typeface="Times New Roman"/>
              </a:rPr>
              <a:t> </a:t>
            </a:r>
            <a:r>
              <a:rPr sz="1800" spc="-40" dirty="0">
                <a:latin typeface="SassoonPrimaryInfant" pitchFamily="2" charset="0"/>
                <a:cs typeface="Times New Roman"/>
              </a:rPr>
              <a:t>scarf</a:t>
            </a:r>
            <a:r>
              <a:rPr sz="1800" spc="229" dirty="0">
                <a:latin typeface="SassoonPrimaryInfant" pitchFamily="2" charset="0"/>
                <a:cs typeface="Times New Roman"/>
              </a:rPr>
              <a:t> </a:t>
            </a:r>
            <a:r>
              <a:rPr sz="1800" spc="-20" dirty="0">
                <a:latin typeface="SassoonPrimaryInfant" pitchFamily="2" charset="0"/>
                <a:cs typeface="Times New Roman"/>
              </a:rPr>
              <a:t>and</a:t>
            </a:r>
            <a:r>
              <a:rPr sz="1800" spc="-5" dirty="0">
                <a:latin typeface="SassoonPrimaryInfant" pitchFamily="2" charset="0"/>
                <a:cs typeface="Times New Roman"/>
              </a:rPr>
              <a:t> </a:t>
            </a:r>
            <a:r>
              <a:rPr sz="1800" spc="-70" dirty="0">
                <a:latin typeface="SassoonPrimaryInfant" pitchFamily="2" charset="0"/>
                <a:cs typeface="Times New Roman"/>
              </a:rPr>
              <a:t>gloves</a:t>
            </a:r>
            <a:r>
              <a:rPr sz="1800" spc="10" dirty="0">
                <a:latin typeface="SassoonPrimaryInfant" pitchFamily="2" charset="0"/>
                <a:cs typeface="Times New Roman"/>
              </a:rPr>
              <a:t> </a:t>
            </a:r>
            <a:r>
              <a:rPr sz="1800" spc="-45" dirty="0">
                <a:latin typeface="SassoonPrimaryInfant" pitchFamily="2" charset="0"/>
                <a:cs typeface="Times New Roman"/>
              </a:rPr>
              <a:t>are</a:t>
            </a:r>
            <a:r>
              <a:rPr sz="1800" spc="5" dirty="0">
                <a:latin typeface="SassoonPrimaryInfant" pitchFamily="2" charset="0"/>
                <a:cs typeface="Times New Roman"/>
              </a:rPr>
              <a:t> </a:t>
            </a:r>
            <a:r>
              <a:rPr sz="1800" spc="-30" dirty="0">
                <a:latin typeface="SassoonPrimaryInfant" pitchFamily="2" charset="0"/>
                <a:cs typeface="Times New Roman"/>
              </a:rPr>
              <a:t>needed</a:t>
            </a:r>
            <a:r>
              <a:rPr sz="1800" spc="5" dirty="0">
                <a:latin typeface="SassoonPrimaryInfant" pitchFamily="2" charset="0"/>
                <a:cs typeface="Times New Roman"/>
              </a:rPr>
              <a:t> </a:t>
            </a:r>
            <a:r>
              <a:rPr sz="1800" spc="-5" dirty="0">
                <a:latin typeface="SassoonPrimaryInfant" pitchFamily="2" charset="0"/>
                <a:cs typeface="Times New Roman"/>
              </a:rPr>
              <a:t>for</a:t>
            </a:r>
            <a:r>
              <a:rPr sz="1800" spc="-20" dirty="0">
                <a:latin typeface="SassoonPrimaryInfant" pitchFamily="2" charset="0"/>
                <a:cs typeface="Times New Roman"/>
              </a:rPr>
              <a:t> </a:t>
            </a:r>
            <a:r>
              <a:rPr sz="1800" spc="-35" dirty="0">
                <a:latin typeface="SassoonPrimaryInfant" pitchFamily="2" charset="0"/>
                <a:cs typeface="Times New Roman"/>
              </a:rPr>
              <a:t>colder</a:t>
            </a:r>
            <a:r>
              <a:rPr sz="1800" spc="5" dirty="0">
                <a:latin typeface="SassoonPrimaryInfant" pitchFamily="2" charset="0"/>
                <a:cs typeface="Times New Roman"/>
              </a:rPr>
              <a:t> </a:t>
            </a:r>
            <a:r>
              <a:rPr sz="1800" spc="-75" dirty="0">
                <a:latin typeface="SassoonPrimaryInfant" pitchFamily="2" charset="0"/>
                <a:cs typeface="Times New Roman"/>
              </a:rPr>
              <a:t>days</a:t>
            </a:r>
            <a:endParaRPr sz="1800">
              <a:latin typeface="SassoonPrimaryInfant" pitchFamily="2" charset="0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85" dirty="0">
                <a:latin typeface="SassoonPrimaryInfant" pitchFamily="2" charset="0"/>
                <a:cs typeface="Times New Roman"/>
              </a:rPr>
              <a:t>A</a:t>
            </a:r>
            <a:r>
              <a:rPr sz="1800" spc="5" dirty="0">
                <a:latin typeface="SassoonPrimaryInfant" pitchFamily="2" charset="0"/>
                <a:cs typeface="Times New Roman"/>
              </a:rPr>
              <a:t> </a:t>
            </a:r>
            <a:r>
              <a:rPr sz="1800" spc="-15" dirty="0">
                <a:latin typeface="SassoonPrimaryInfant" pitchFamily="2" charset="0"/>
                <a:cs typeface="Times New Roman"/>
              </a:rPr>
              <a:t>sun</a:t>
            </a:r>
            <a:r>
              <a:rPr sz="1800" dirty="0">
                <a:latin typeface="SassoonPrimaryInfant" pitchFamily="2" charset="0"/>
                <a:cs typeface="Times New Roman"/>
              </a:rPr>
              <a:t> </a:t>
            </a:r>
            <a:r>
              <a:rPr sz="1800" spc="-15" dirty="0">
                <a:latin typeface="SassoonPrimaryInfant" pitchFamily="2" charset="0"/>
                <a:cs typeface="Times New Roman"/>
              </a:rPr>
              <a:t>hat</a:t>
            </a:r>
            <a:r>
              <a:rPr sz="1800" spc="-5" dirty="0">
                <a:latin typeface="SassoonPrimaryInfant" pitchFamily="2" charset="0"/>
                <a:cs typeface="Times New Roman"/>
              </a:rPr>
              <a:t> </a:t>
            </a:r>
            <a:r>
              <a:rPr sz="1800" spc="-70" dirty="0">
                <a:latin typeface="SassoonPrimaryInfant" pitchFamily="2" charset="0"/>
                <a:cs typeface="Times New Roman"/>
              </a:rPr>
              <a:t>is</a:t>
            </a:r>
            <a:r>
              <a:rPr sz="1800" dirty="0">
                <a:latin typeface="SassoonPrimaryInfant" pitchFamily="2" charset="0"/>
                <a:cs typeface="Times New Roman"/>
              </a:rPr>
              <a:t> </a:t>
            </a:r>
            <a:r>
              <a:rPr sz="1800" spc="-30" dirty="0">
                <a:latin typeface="SassoonPrimaryInfant" pitchFamily="2" charset="0"/>
                <a:cs typeface="Times New Roman"/>
              </a:rPr>
              <a:t>needed</a:t>
            </a:r>
            <a:r>
              <a:rPr sz="1800" spc="5" dirty="0">
                <a:latin typeface="SassoonPrimaryInfant" pitchFamily="2" charset="0"/>
                <a:cs typeface="Times New Roman"/>
              </a:rPr>
              <a:t> </a:t>
            </a:r>
            <a:r>
              <a:rPr sz="1800" spc="-5" dirty="0">
                <a:latin typeface="SassoonPrimaryInfant" pitchFamily="2" charset="0"/>
                <a:cs typeface="Times New Roman"/>
              </a:rPr>
              <a:t>for </a:t>
            </a:r>
            <a:r>
              <a:rPr sz="1800" spc="-35" dirty="0">
                <a:latin typeface="SassoonPrimaryInfant" pitchFamily="2" charset="0"/>
                <a:cs typeface="Times New Roman"/>
              </a:rPr>
              <a:t>warmer</a:t>
            </a:r>
            <a:r>
              <a:rPr sz="1800" spc="-10" dirty="0">
                <a:latin typeface="SassoonPrimaryInfant" pitchFamily="2" charset="0"/>
                <a:cs typeface="Times New Roman"/>
              </a:rPr>
              <a:t> </a:t>
            </a:r>
            <a:r>
              <a:rPr sz="1800" spc="-75" dirty="0">
                <a:latin typeface="SassoonPrimaryInfant" pitchFamily="2" charset="0"/>
                <a:cs typeface="Times New Roman"/>
              </a:rPr>
              <a:t>days</a:t>
            </a:r>
            <a:r>
              <a:rPr sz="1800" spc="20" dirty="0">
                <a:latin typeface="SassoonPrimaryInfant" pitchFamily="2" charset="0"/>
                <a:cs typeface="Times New Roman"/>
              </a:rPr>
              <a:t> </a:t>
            </a:r>
            <a:r>
              <a:rPr sz="1800" spc="-55" dirty="0">
                <a:latin typeface="SassoonPrimaryInfant" pitchFamily="2" charset="0"/>
                <a:cs typeface="Times New Roman"/>
              </a:rPr>
              <a:t>(please</a:t>
            </a:r>
            <a:r>
              <a:rPr sz="1800" spc="-5" dirty="0">
                <a:latin typeface="SassoonPrimaryInfant" pitchFamily="2" charset="0"/>
                <a:cs typeface="Times New Roman"/>
              </a:rPr>
              <a:t> </a:t>
            </a:r>
            <a:r>
              <a:rPr sz="1800" spc="-55" dirty="0">
                <a:latin typeface="SassoonPrimaryInfant" pitchFamily="2" charset="0"/>
                <a:cs typeface="Times New Roman"/>
              </a:rPr>
              <a:t>apply</a:t>
            </a:r>
            <a:r>
              <a:rPr sz="1800" spc="-15" dirty="0">
                <a:latin typeface="SassoonPrimaryInfant" pitchFamily="2" charset="0"/>
                <a:cs typeface="Times New Roman"/>
              </a:rPr>
              <a:t> sun</a:t>
            </a:r>
            <a:r>
              <a:rPr sz="1800" spc="5" dirty="0">
                <a:latin typeface="SassoonPrimaryInfant" pitchFamily="2" charset="0"/>
                <a:cs typeface="Times New Roman"/>
              </a:rPr>
              <a:t> </a:t>
            </a:r>
            <a:r>
              <a:rPr sz="1800" spc="-40" dirty="0">
                <a:latin typeface="SassoonPrimaryInfant" pitchFamily="2" charset="0"/>
                <a:cs typeface="Times New Roman"/>
              </a:rPr>
              <a:t>block</a:t>
            </a:r>
            <a:r>
              <a:rPr sz="1800" spc="-10" dirty="0">
                <a:latin typeface="SassoonPrimaryInfant" pitchFamily="2" charset="0"/>
                <a:cs typeface="Times New Roman"/>
              </a:rPr>
              <a:t> </a:t>
            </a:r>
            <a:r>
              <a:rPr sz="1800" spc="-25" dirty="0">
                <a:latin typeface="SassoonPrimaryInfant" pitchFamily="2" charset="0"/>
                <a:cs typeface="Times New Roman"/>
              </a:rPr>
              <a:t>at</a:t>
            </a:r>
            <a:r>
              <a:rPr sz="1800" spc="5" dirty="0">
                <a:latin typeface="SassoonPrimaryInfant" pitchFamily="2" charset="0"/>
                <a:cs typeface="Times New Roman"/>
              </a:rPr>
              <a:t> </a:t>
            </a:r>
            <a:r>
              <a:rPr sz="1800" spc="-20" dirty="0">
                <a:latin typeface="SassoonPrimaryInfant" pitchFamily="2" charset="0"/>
                <a:cs typeface="Times New Roman"/>
              </a:rPr>
              <a:t>home)</a:t>
            </a:r>
            <a:endParaRPr sz="1800">
              <a:latin typeface="SassoonPrimaryInfant" pitchFamily="2" charset="0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b="1" spc="-65" dirty="0">
                <a:latin typeface="SassoonPrimaryInfant" pitchFamily="2" charset="0"/>
                <a:cs typeface="Times New Roman"/>
              </a:rPr>
              <a:t>All</a:t>
            </a:r>
            <a:r>
              <a:rPr sz="1800" b="1" spc="-5" dirty="0">
                <a:latin typeface="SassoonPrimaryInfant" pitchFamily="2" charset="0"/>
                <a:cs typeface="Times New Roman"/>
              </a:rPr>
              <a:t> </a:t>
            </a:r>
            <a:r>
              <a:rPr sz="1800" b="1" spc="10" dirty="0">
                <a:latin typeface="SassoonPrimaryInfant" pitchFamily="2" charset="0"/>
                <a:cs typeface="Times New Roman"/>
              </a:rPr>
              <a:t>clothes </a:t>
            </a:r>
            <a:r>
              <a:rPr sz="1800" b="1" spc="-20" dirty="0">
                <a:latin typeface="SassoonPrimaryInfant" pitchFamily="2" charset="0"/>
                <a:cs typeface="Times New Roman"/>
              </a:rPr>
              <a:t>and</a:t>
            </a:r>
            <a:r>
              <a:rPr sz="1800" b="1" spc="5" dirty="0">
                <a:latin typeface="SassoonPrimaryInfant" pitchFamily="2" charset="0"/>
                <a:cs typeface="Times New Roman"/>
              </a:rPr>
              <a:t> </a:t>
            </a:r>
            <a:r>
              <a:rPr sz="1800" b="1" spc="-30" dirty="0">
                <a:latin typeface="SassoonPrimaryInfant" pitchFamily="2" charset="0"/>
                <a:cs typeface="Times New Roman"/>
              </a:rPr>
              <a:t>other</a:t>
            </a:r>
            <a:r>
              <a:rPr sz="1800" b="1" spc="20" dirty="0">
                <a:latin typeface="SassoonPrimaryInfant" pitchFamily="2" charset="0"/>
                <a:cs typeface="Times New Roman"/>
              </a:rPr>
              <a:t> </a:t>
            </a:r>
            <a:r>
              <a:rPr sz="1800" b="1" spc="10" dirty="0">
                <a:latin typeface="SassoonPrimaryInfant" pitchFamily="2" charset="0"/>
                <a:cs typeface="Times New Roman"/>
              </a:rPr>
              <a:t>items</a:t>
            </a:r>
            <a:r>
              <a:rPr sz="1800" b="1" spc="20" dirty="0">
                <a:latin typeface="SassoonPrimaryInfant" pitchFamily="2" charset="0"/>
                <a:cs typeface="Times New Roman"/>
              </a:rPr>
              <a:t> </a:t>
            </a:r>
            <a:r>
              <a:rPr sz="1800" b="1" spc="-30" dirty="0">
                <a:latin typeface="SassoonPrimaryInfant" pitchFamily="2" charset="0"/>
                <a:cs typeface="Times New Roman"/>
              </a:rPr>
              <a:t>that</a:t>
            </a:r>
            <a:r>
              <a:rPr sz="1800" b="1" spc="15" dirty="0">
                <a:latin typeface="SassoonPrimaryInfant" pitchFamily="2" charset="0"/>
                <a:cs typeface="Times New Roman"/>
              </a:rPr>
              <a:t> </a:t>
            </a:r>
            <a:r>
              <a:rPr sz="1800" b="1" spc="-70" dirty="0">
                <a:latin typeface="SassoonPrimaryInfant" pitchFamily="2" charset="0"/>
                <a:cs typeface="Times New Roman"/>
              </a:rPr>
              <a:t>your</a:t>
            </a:r>
            <a:r>
              <a:rPr sz="1800" b="1" spc="15" dirty="0">
                <a:latin typeface="SassoonPrimaryInfant" pitchFamily="2" charset="0"/>
                <a:cs typeface="Times New Roman"/>
              </a:rPr>
              <a:t> </a:t>
            </a:r>
            <a:r>
              <a:rPr sz="1800" b="1" dirty="0">
                <a:latin typeface="SassoonPrimaryInfant" pitchFamily="2" charset="0"/>
                <a:cs typeface="Times New Roman"/>
              </a:rPr>
              <a:t>child</a:t>
            </a:r>
            <a:r>
              <a:rPr sz="1800" b="1" spc="20" dirty="0">
                <a:latin typeface="SassoonPrimaryInfant" pitchFamily="2" charset="0"/>
                <a:cs typeface="Times New Roman"/>
              </a:rPr>
              <a:t> </a:t>
            </a:r>
            <a:r>
              <a:rPr sz="1800" b="1" spc="-15" dirty="0">
                <a:latin typeface="SassoonPrimaryInfant" pitchFamily="2" charset="0"/>
                <a:cs typeface="Times New Roman"/>
              </a:rPr>
              <a:t>brings</a:t>
            </a:r>
            <a:r>
              <a:rPr sz="1800" b="1" spc="20" dirty="0">
                <a:latin typeface="SassoonPrimaryInfant" pitchFamily="2" charset="0"/>
                <a:cs typeface="Times New Roman"/>
              </a:rPr>
              <a:t> </a:t>
            </a:r>
            <a:r>
              <a:rPr sz="1800" b="1" dirty="0">
                <a:latin typeface="SassoonPrimaryInfant" pitchFamily="2" charset="0"/>
                <a:cs typeface="Times New Roman"/>
              </a:rPr>
              <a:t>to</a:t>
            </a:r>
            <a:r>
              <a:rPr sz="1800" b="1" spc="-10" dirty="0">
                <a:latin typeface="SassoonPrimaryInfant" pitchFamily="2" charset="0"/>
                <a:cs typeface="Times New Roman"/>
              </a:rPr>
              <a:t> </a:t>
            </a:r>
            <a:r>
              <a:rPr sz="1800" b="1" spc="15" dirty="0">
                <a:latin typeface="SassoonPrimaryInfant" pitchFamily="2" charset="0"/>
                <a:cs typeface="Times New Roman"/>
              </a:rPr>
              <a:t>school</a:t>
            </a:r>
            <a:r>
              <a:rPr sz="1800" b="1" spc="20" dirty="0">
                <a:latin typeface="SassoonPrimaryInfant" pitchFamily="2" charset="0"/>
                <a:cs typeface="Times New Roman"/>
              </a:rPr>
              <a:t> </a:t>
            </a:r>
            <a:r>
              <a:rPr sz="1800" b="1" spc="10" dirty="0">
                <a:latin typeface="SassoonPrimaryInfant" pitchFamily="2" charset="0"/>
                <a:cs typeface="Times New Roman"/>
              </a:rPr>
              <a:t>need</a:t>
            </a:r>
            <a:r>
              <a:rPr sz="1800" b="1" spc="30" dirty="0">
                <a:latin typeface="SassoonPrimaryInfant" pitchFamily="2" charset="0"/>
                <a:cs typeface="Times New Roman"/>
              </a:rPr>
              <a:t> </a:t>
            </a:r>
            <a:r>
              <a:rPr sz="1800" b="1" dirty="0">
                <a:latin typeface="SassoonPrimaryInfant" pitchFamily="2" charset="0"/>
                <a:cs typeface="Times New Roman"/>
              </a:rPr>
              <a:t>to </a:t>
            </a:r>
            <a:r>
              <a:rPr sz="1800" b="1" spc="20" dirty="0">
                <a:latin typeface="SassoonPrimaryInfant" pitchFamily="2" charset="0"/>
                <a:cs typeface="Times New Roman"/>
              </a:rPr>
              <a:t>be</a:t>
            </a:r>
            <a:r>
              <a:rPr sz="1800" b="1" spc="5" dirty="0">
                <a:latin typeface="SassoonPrimaryInfant" pitchFamily="2" charset="0"/>
                <a:cs typeface="Times New Roman"/>
              </a:rPr>
              <a:t> </a:t>
            </a:r>
            <a:r>
              <a:rPr sz="1800" b="1" dirty="0">
                <a:latin typeface="SassoonPrimaryInfant" pitchFamily="2" charset="0"/>
                <a:cs typeface="Times New Roman"/>
              </a:rPr>
              <a:t>named</a:t>
            </a:r>
            <a:endParaRPr sz="1800">
              <a:latin typeface="SassoonPrimaryInfant" pitchFamily="2" charset="0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25500" y="1798192"/>
            <a:ext cx="10541000" cy="1393825"/>
            <a:chOff x="825500" y="1798192"/>
            <a:chExt cx="10541000" cy="1393825"/>
          </a:xfrm>
        </p:grpSpPr>
        <p:sp>
          <p:nvSpPr>
            <p:cNvPr id="7" name="object 7"/>
            <p:cNvSpPr/>
            <p:nvPr/>
          </p:nvSpPr>
          <p:spPr>
            <a:xfrm>
              <a:off x="838200" y="1810956"/>
              <a:ext cx="10515600" cy="972185"/>
            </a:xfrm>
            <a:custGeom>
              <a:avLst/>
              <a:gdLst/>
              <a:ahLst/>
              <a:cxnLst/>
              <a:rect l="l" t="t" r="r" b="b"/>
              <a:pathLst>
                <a:path w="10515600" h="972185">
                  <a:moveTo>
                    <a:pt x="10515600" y="0"/>
                  </a:moveTo>
                  <a:lnTo>
                    <a:pt x="7010400" y="0"/>
                  </a:lnTo>
                  <a:lnTo>
                    <a:pt x="3505200" y="0"/>
                  </a:lnTo>
                  <a:lnTo>
                    <a:pt x="0" y="0"/>
                  </a:lnTo>
                  <a:lnTo>
                    <a:pt x="0" y="971994"/>
                  </a:lnTo>
                  <a:lnTo>
                    <a:pt x="3505200" y="971994"/>
                  </a:lnTo>
                  <a:lnTo>
                    <a:pt x="7010400" y="971994"/>
                  </a:lnTo>
                  <a:lnTo>
                    <a:pt x="10515600" y="971994"/>
                  </a:lnTo>
                  <a:lnTo>
                    <a:pt x="10515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SassoonPrimaryInfant" pitchFamily="2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831850" y="1804542"/>
              <a:ext cx="10528300" cy="1381125"/>
            </a:xfrm>
            <a:custGeom>
              <a:avLst/>
              <a:gdLst/>
              <a:ahLst/>
              <a:cxnLst/>
              <a:rect l="l" t="t" r="r" b="b"/>
              <a:pathLst>
                <a:path w="10528300" h="1381125">
                  <a:moveTo>
                    <a:pt x="3511550" y="0"/>
                  </a:moveTo>
                  <a:lnTo>
                    <a:pt x="3511550" y="1380998"/>
                  </a:lnTo>
                </a:path>
                <a:path w="10528300" h="1381125">
                  <a:moveTo>
                    <a:pt x="7016750" y="0"/>
                  </a:moveTo>
                  <a:lnTo>
                    <a:pt x="7016750" y="1380998"/>
                  </a:lnTo>
                </a:path>
                <a:path w="10528300" h="1381125">
                  <a:moveTo>
                    <a:pt x="6350" y="0"/>
                  </a:moveTo>
                  <a:lnTo>
                    <a:pt x="6350" y="1380998"/>
                  </a:lnTo>
                </a:path>
                <a:path w="10528300" h="1381125">
                  <a:moveTo>
                    <a:pt x="10521950" y="0"/>
                  </a:moveTo>
                  <a:lnTo>
                    <a:pt x="10521950" y="1380998"/>
                  </a:lnTo>
                </a:path>
                <a:path w="10528300" h="1381125">
                  <a:moveTo>
                    <a:pt x="0" y="6350"/>
                  </a:moveTo>
                  <a:lnTo>
                    <a:pt x="10528300" y="63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SassoonPrimaryInfant" pitchFamily="2" charset="0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38200" y="2782951"/>
            <a:ext cx="3505200" cy="333425"/>
          </a:xfrm>
          <a:prstGeom prst="rect">
            <a:avLst/>
          </a:prstGeom>
          <a:solidFill>
            <a:srgbClr val="FFE699"/>
          </a:solidFill>
          <a:ln w="12700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2000" spc="-5" dirty="0">
                <a:latin typeface="SassoonPrimaryInfant" pitchFamily="2" charset="0"/>
                <a:cs typeface="Times New Roman"/>
              </a:rPr>
              <a:t>book</a:t>
            </a:r>
            <a:r>
              <a:rPr sz="2000" spc="-30" dirty="0">
                <a:latin typeface="SassoonPrimaryInfant" pitchFamily="2" charset="0"/>
                <a:cs typeface="Times New Roman"/>
              </a:rPr>
              <a:t> </a:t>
            </a:r>
            <a:r>
              <a:rPr sz="2000" spc="-60" dirty="0">
                <a:latin typeface="SassoonPrimaryInfant" pitchFamily="2" charset="0"/>
                <a:cs typeface="Times New Roman"/>
              </a:rPr>
              <a:t>bag</a:t>
            </a:r>
            <a:endParaRPr sz="2000">
              <a:latin typeface="SassoonPrimaryInfant" pitchFamily="2" charset="0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43400" y="2782951"/>
            <a:ext cx="3505200" cy="333425"/>
          </a:xfrm>
          <a:prstGeom prst="rect">
            <a:avLst/>
          </a:prstGeom>
          <a:solidFill>
            <a:srgbClr val="FFE699"/>
          </a:solidFill>
          <a:ln w="12700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1167130">
              <a:lnSpc>
                <a:spcPct val="100000"/>
              </a:lnSpc>
              <a:spcBef>
                <a:spcPts val="200"/>
              </a:spcBef>
            </a:pPr>
            <a:r>
              <a:rPr sz="2000" spc="-50" dirty="0">
                <a:latin typeface="SassoonPrimaryInfant" pitchFamily="2" charset="0"/>
                <a:cs typeface="Times New Roman"/>
              </a:rPr>
              <a:t>water</a:t>
            </a:r>
            <a:r>
              <a:rPr sz="2000" spc="-40" dirty="0">
                <a:latin typeface="SassoonPrimaryInfant" pitchFamily="2" charset="0"/>
                <a:cs typeface="Times New Roman"/>
              </a:rPr>
              <a:t> </a:t>
            </a:r>
            <a:r>
              <a:rPr sz="2000" spc="-15" dirty="0">
                <a:latin typeface="SassoonPrimaryInfant" pitchFamily="2" charset="0"/>
                <a:cs typeface="Times New Roman"/>
              </a:rPr>
              <a:t>bottle</a:t>
            </a:r>
            <a:endParaRPr sz="2000">
              <a:latin typeface="SassoonPrimaryInfant" pitchFamily="2" charset="0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48600" y="2782951"/>
            <a:ext cx="3505200" cy="333425"/>
          </a:xfrm>
          <a:prstGeom prst="rect">
            <a:avLst/>
          </a:prstGeom>
          <a:solidFill>
            <a:srgbClr val="FFE699"/>
          </a:solidFill>
          <a:ln w="12700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307975">
              <a:lnSpc>
                <a:spcPct val="100000"/>
              </a:lnSpc>
              <a:spcBef>
                <a:spcPts val="200"/>
              </a:spcBef>
            </a:pPr>
            <a:r>
              <a:rPr sz="2000" spc="-30" dirty="0">
                <a:latin typeface="SassoonPrimaryInfant" pitchFamily="2" charset="0"/>
                <a:cs typeface="Times New Roman"/>
              </a:rPr>
              <a:t>lunch</a:t>
            </a:r>
            <a:r>
              <a:rPr sz="2000" spc="-5" dirty="0">
                <a:latin typeface="SassoonPrimaryInfant" pitchFamily="2" charset="0"/>
                <a:cs typeface="Times New Roman"/>
              </a:rPr>
              <a:t> </a:t>
            </a:r>
            <a:r>
              <a:rPr sz="2000" spc="25" dirty="0">
                <a:latin typeface="SassoonPrimaryInfant" pitchFamily="2" charset="0"/>
                <a:cs typeface="Times New Roman"/>
              </a:rPr>
              <a:t>box/bag</a:t>
            </a:r>
            <a:r>
              <a:rPr sz="2000" spc="-15" dirty="0">
                <a:latin typeface="SassoonPrimaryInfant" pitchFamily="2" charset="0"/>
                <a:cs typeface="Times New Roman"/>
              </a:rPr>
              <a:t> </a:t>
            </a:r>
            <a:r>
              <a:rPr sz="2000" spc="-70" dirty="0">
                <a:latin typeface="SassoonPrimaryInfant" pitchFamily="2" charset="0"/>
                <a:cs typeface="Times New Roman"/>
              </a:rPr>
              <a:t>(if</a:t>
            </a:r>
            <a:r>
              <a:rPr sz="2000" spc="250" dirty="0">
                <a:latin typeface="SassoonPrimaryInfant" pitchFamily="2" charset="0"/>
                <a:cs typeface="Times New Roman"/>
              </a:rPr>
              <a:t> </a:t>
            </a:r>
            <a:r>
              <a:rPr sz="2000" spc="-55" dirty="0">
                <a:latin typeface="SassoonPrimaryInfant" pitchFamily="2" charset="0"/>
                <a:cs typeface="Times New Roman"/>
              </a:rPr>
              <a:t>applicable)</a:t>
            </a:r>
            <a:endParaRPr sz="2000">
              <a:latin typeface="SassoonPrimaryInfant" pitchFamily="2" charset="0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87879" y="1848611"/>
            <a:ext cx="8353425" cy="830580"/>
            <a:chOff x="2087879" y="1848611"/>
            <a:chExt cx="8353425" cy="83058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7879" y="1848611"/>
              <a:ext cx="990600" cy="7940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7444" y="1872995"/>
              <a:ext cx="445008" cy="7940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35623" y="1860803"/>
              <a:ext cx="446531" cy="8183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61120" y="1901951"/>
              <a:ext cx="1479803" cy="720851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2590800" y="3259010"/>
            <a:ext cx="7010400" cy="972185"/>
          </a:xfrm>
          <a:custGeom>
            <a:avLst/>
            <a:gdLst/>
            <a:ahLst/>
            <a:cxnLst/>
            <a:rect l="l" t="t" r="r" b="b"/>
            <a:pathLst>
              <a:path w="7010400" h="972185">
                <a:moveTo>
                  <a:pt x="7010400" y="0"/>
                </a:moveTo>
                <a:lnTo>
                  <a:pt x="3505200" y="0"/>
                </a:lnTo>
                <a:lnTo>
                  <a:pt x="0" y="0"/>
                </a:lnTo>
                <a:lnTo>
                  <a:pt x="0" y="971994"/>
                </a:lnTo>
                <a:lnTo>
                  <a:pt x="3505200" y="971994"/>
                </a:lnTo>
                <a:lnTo>
                  <a:pt x="7010400" y="971994"/>
                </a:lnTo>
                <a:lnTo>
                  <a:pt x="7010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SassoonPrimaryInfant" pitchFamily="2" charset="0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2584450" y="3252723"/>
          <a:ext cx="7010400" cy="1403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19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53"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coat</a:t>
                      </a:r>
                      <a:r>
                        <a:rPr sz="2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45" dirty="0">
                          <a:latin typeface="Times New Roman"/>
                          <a:cs typeface="Times New Roman"/>
                        </a:rPr>
                        <a:t>(suitable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80" dirty="0"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types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600" spc="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45" dirty="0">
                          <a:latin typeface="Times New Roman"/>
                          <a:cs typeface="Times New Roman"/>
                        </a:rPr>
                        <a:t>weather)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spc="50" dirty="0">
                          <a:latin typeface="Times New Roman"/>
                          <a:cs typeface="Times New Roman"/>
                        </a:rPr>
                        <a:t>PE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kit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77184" y="3313176"/>
            <a:ext cx="806196" cy="85801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89703" y="3425952"/>
            <a:ext cx="806196" cy="68580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73695" y="3332988"/>
            <a:ext cx="806196" cy="7559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288" y="1781555"/>
            <a:ext cx="11374120" cy="4104640"/>
          </a:xfrm>
          <a:custGeom>
            <a:avLst/>
            <a:gdLst/>
            <a:ahLst/>
            <a:cxnLst/>
            <a:rect l="l" t="t" r="r" b="b"/>
            <a:pathLst>
              <a:path w="11374120" h="4104640">
                <a:moveTo>
                  <a:pt x="11373612" y="0"/>
                </a:moveTo>
                <a:lnTo>
                  <a:pt x="0" y="0"/>
                </a:lnTo>
                <a:lnTo>
                  <a:pt x="0" y="4104132"/>
                </a:lnTo>
                <a:lnTo>
                  <a:pt x="11373612" y="4104132"/>
                </a:lnTo>
                <a:lnTo>
                  <a:pt x="113736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SassoonPrimaryInfant" pitchFamily="2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9456" y="237743"/>
            <a:ext cx="11753215" cy="1440180"/>
          </a:xfrm>
          <a:custGeom>
            <a:avLst/>
            <a:gdLst/>
            <a:ahLst/>
            <a:cxnLst/>
            <a:rect l="l" t="t" r="r" b="b"/>
            <a:pathLst>
              <a:path w="11753215" h="1440180">
                <a:moveTo>
                  <a:pt x="0" y="1440179"/>
                </a:moveTo>
                <a:lnTo>
                  <a:pt x="11753088" y="1440179"/>
                </a:lnTo>
                <a:lnTo>
                  <a:pt x="11753088" y="0"/>
                </a:lnTo>
                <a:lnTo>
                  <a:pt x="0" y="0"/>
                </a:lnTo>
                <a:lnTo>
                  <a:pt x="0" y="1440179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SassoonPrimaryInfant" pitchFamily="2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191" y="419100"/>
            <a:ext cx="11386185" cy="800860"/>
          </a:xfrm>
          <a:prstGeom prst="rect">
            <a:avLst/>
          </a:prstGeom>
          <a:solidFill>
            <a:srgbClr val="FFFFFF">
              <a:alpha val="90194"/>
            </a:srgbClr>
          </a:solidFill>
        </p:spPr>
        <p:txBody>
          <a:bodyPr vert="horz" wrap="square" lIns="0" tIns="183515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445"/>
              </a:spcBef>
            </a:pPr>
            <a:r>
              <a:rPr sz="4000" b="1" spc="-10" dirty="0">
                <a:latin typeface="SassoonPrimaryInfant" pitchFamily="2" charset="0"/>
              </a:rPr>
              <a:t>School</a:t>
            </a:r>
            <a:r>
              <a:rPr sz="4000" b="1" spc="-25" dirty="0">
                <a:latin typeface="SassoonPrimaryInfant" pitchFamily="2" charset="0"/>
              </a:rPr>
              <a:t> </a:t>
            </a:r>
            <a:r>
              <a:rPr sz="4000" b="1" spc="-15" dirty="0">
                <a:latin typeface="SassoonPrimaryInfant" pitchFamily="2" charset="0"/>
              </a:rPr>
              <a:t>Uniform</a:t>
            </a:r>
            <a:endParaRPr sz="4000">
              <a:latin typeface="SassoonPrimaryInfant" pitchFamily="2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2963" y="4519955"/>
            <a:ext cx="8160384" cy="110172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spc="20" dirty="0">
                <a:latin typeface="SassoonPrimaryInfant" pitchFamily="2" charset="0"/>
                <a:cs typeface="Times New Roman"/>
              </a:rPr>
              <a:t>Our</a:t>
            </a:r>
            <a:r>
              <a:rPr sz="1600" spc="10" dirty="0">
                <a:latin typeface="SassoonPrimaryInfant" pitchFamily="2" charset="0"/>
                <a:cs typeface="Times New Roman"/>
              </a:rPr>
              <a:t> </a:t>
            </a:r>
            <a:r>
              <a:rPr sz="1600" spc="-30" dirty="0">
                <a:latin typeface="SassoonPrimaryInfant" pitchFamily="2" charset="0"/>
                <a:cs typeface="Times New Roman"/>
              </a:rPr>
              <a:t>school</a:t>
            </a:r>
            <a:r>
              <a:rPr sz="1600" spc="-10" dirty="0">
                <a:latin typeface="SassoonPrimaryInfant" pitchFamily="2" charset="0"/>
                <a:cs typeface="Times New Roman"/>
              </a:rPr>
              <a:t> </a:t>
            </a:r>
            <a:r>
              <a:rPr sz="1600" spc="-25" dirty="0">
                <a:latin typeface="SassoonPrimaryInfant" pitchFamily="2" charset="0"/>
                <a:cs typeface="Times New Roman"/>
              </a:rPr>
              <a:t>colour</a:t>
            </a:r>
            <a:r>
              <a:rPr sz="1600" spc="10" dirty="0">
                <a:latin typeface="SassoonPrimaryInfant" pitchFamily="2" charset="0"/>
                <a:cs typeface="Times New Roman"/>
              </a:rPr>
              <a:t> </a:t>
            </a:r>
            <a:r>
              <a:rPr sz="1600" spc="-65" dirty="0">
                <a:latin typeface="SassoonPrimaryInfant" pitchFamily="2" charset="0"/>
                <a:cs typeface="Times New Roman"/>
              </a:rPr>
              <a:t>is</a:t>
            </a:r>
            <a:r>
              <a:rPr sz="1600" dirty="0">
                <a:latin typeface="SassoonPrimaryInfant" pitchFamily="2" charset="0"/>
                <a:cs typeface="Times New Roman"/>
              </a:rPr>
              <a:t> </a:t>
            </a:r>
            <a:r>
              <a:rPr sz="1600" spc="-80" dirty="0">
                <a:latin typeface="SassoonPrimaryInfant" pitchFamily="2" charset="0"/>
                <a:cs typeface="Times New Roman"/>
              </a:rPr>
              <a:t>yellow</a:t>
            </a:r>
            <a:r>
              <a:rPr sz="1600" spc="10" dirty="0">
                <a:latin typeface="SassoonPrimaryInfant" pitchFamily="2" charset="0"/>
                <a:cs typeface="Times New Roman"/>
              </a:rPr>
              <a:t> </a:t>
            </a:r>
            <a:r>
              <a:rPr sz="1600" spc="-20" dirty="0">
                <a:latin typeface="SassoonPrimaryInfant" pitchFamily="2" charset="0"/>
                <a:cs typeface="Times New Roman"/>
              </a:rPr>
              <a:t>and</a:t>
            </a:r>
            <a:r>
              <a:rPr sz="1600" spc="5" dirty="0">
                <a:latin typeface="SassoonPrimaryInfant" pitchFamily="2" charset="0"/>
                <a:cs typeface="Times New Roman"/>
              </a:rPr>
              <a:t> </a:t>
            </a:r>
            <a:r>
              <a:rPr sz="1600" spc="-65" dirty="0">
                <a:latin typeface="SassoonPrimaryInfant" pitchFamily="2" charset="0"/>
                <a:cs typeface="Times New Roman"/>
              </a:rPr>
              <a:t>is</a:t>
            </a:r>
            <a:r>
              <a:rPr sz="1600" dirty="0">
                <a:latin typeface="SassoonPrimaryInfant" pitchFamily="2" charset="0"/>
                <a:cs typeface="Times New Roman"/>
              </a:rPr>
              <a:t> </a:t>
            </a:r>
            <a:r>
              <a:rPr sz="1600" spc="-30" dirty="0">
                <a:latin typeface="SassoonPrimaryInfant" pitchFamily="2" charset="0"/>
                <a:cs typeface="Times New Roman"/>
              </a:rPr>
              <a:t>teamed</a:t>
            </a:r>
            <a:r>
              <a:rPr sz="1600" dirty="0">
                <a:latin typeface="SassoonPrimaryInfant" pitchFamily="2" charset="0"/>
                <a:cs typeface="Times New Roman"/>
              </a:rPr>
              <a:t> </a:t>
            </a:r>
            <a:r>
              <a:rPr sz="1600" spc="-40" dirty="0">
                <a:latin typeface="SassoonPrimaryInfant" pitchFamily="2" charset="0"/>
                <a:cs typeface="Times New Roman"/>
              </a:rPr>
              <a:t>with</a:t>
            </a:r>
            <a:r>
              <a:rPr sz="1600" dirty="0">
                <a:latin typeface="SassoonPrimaryInfant" pitchFamily="2" charset="0"/>
                <a:cs typeface="Times New Roman"/>
              </a:rPr>
              <a:t> </a:t>
            </a:r>
            <a:r>
              <a:rPr sz="1600" spc="-40" dirty="0">
                <a:latin typeface="SassoonPrimaryInfant" pitchFamily="2" charset="0"/>
                <a:cs typeface="Times New Roman"/>
              </a:rPr>
              <a:t>white</a:t>
            </a:r>
            <a:r>
              <a:rPr sz="1600" spc="-20" dirty="0">
                <a:latin typeface="SassoonPrimaryInfant" pitchFamily="2" charset="0"/>
                <a:cs typeface="Times New Roman"/>
              </a:rPr>
              <a:t> and</a:t>
            </a:r>
            <a:r>
              <a:rPr sz="1600" spc="5" dirty="0">
                <a:latin typeface="SassoonPrimaryInfant" pitchFamily="2" charset="0"/>
                <a:cs typeface="Times New Roman"/>
              </a:rPr>
              <a:t> </a:t>
            </a:r>
            <a:r>
              <a:rPr sz="1600" spc="-65" dirty="0">
                <a:latin typeface="SassoonPrimaryInfant" pitchFamily="2" charset="0"/>
                <a:cs typeface="Times New Roman"/>
              </a:rPr>
              <a:t>grey</a:t>
            </a:r>
            <a:endParaRPr sz="1600" dirty="0">
              <a:latin typeface="SassoonPrimaryInfant" pitchFamily="2" charset="0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spc="-80" dirty="0">
                <a:latin typeface="SassoonPrimaryInfant" pitchFamily="2" charset="0"/>
                <a:cs typeface="Times New Roman"/>
              </a:rPr>
              <a:t>You</a:t>
            </a:r>
            <a:r>
              <a:rPr sz="1600" spc="10" dirty="0">
                <a:latin typeface="SassoonPrimaryInfant" pitchFamily="2" charset="0"/>
                <a:cs typeface="Times New Roman"/>
              </a:rPr>
              <a:t> </a:t>
            </a:r>
            <a:r>
              <a:rPr sz="1600" spc="-35" dirty="0">
                <a:latin typeface="SassoonPrimaryInfant" pitchFamily="2" charset="0"/>
                <a:cs typeface="Times New Roman"/>
              </a:rPr>
              <a:t>can</a:t>
            </a:r>
            <a:r>
              <a:rPr sz="1600" dirty="0">
                <a:latin typeface="SassoonPrimaryInfant" pitchFamily="2" charset="0"/>
                <a:cs typeface="Times New Roman"/>
              </a:rPr>
              <a:t> </a:t>
            </a:r>
            <a:r>
              <a:rPr sz="1600" spc="-30" dirty="0">
                <a:latin typeface="SassoonPrimaryInfant" pitchFamily="2" charset="0"/>
                <a:cs typeface="Times New Roman"/>
              </a:rPr>
              <a:t>purchase</a:t>
            </a:r>
            <a:r>
              <a:rPr sz="1600" spc="15" dirty="0">
                <a:latin typeface="SassoonPrimaryInfant" pitchFamily="2" charset="0"/>
                <a:cs typeface="Times New Roman"/>
              </a:rPr>
              <a:t> </a:t>
            </a:r>
            <a:r>
              <a:rPr sz="1600" spc="-35" dirty="0">
                <a:latin typeface="SassoonPrimaryInfant" pitchFamily="2" charset="0"/>
                <a:cs typeface="Times New Roman"/>
              </a:rPr>
              <a:t>items</a:t>
            </a:r>
            <a:r>
              <a:rPr sz="1600" spc="15" dirty="0">
                <a:latin typeface="SassoonPrimaryInfant" pitchFamily="2" charset="0"/>
                <a:cs typeface="Times New Roman"/>
              </a:rPr>
              <a:t> </a:t>
            </a:r>
            <a:r>
              <a:rPr sz="1600" spc="-5" dirty="0">
                <a:latin typeface="SassoonPrimaryInfant" pitchFamily="2" charset="0"/>
                <a:cs typeface="Times New Roman"/>
              </a:rPr>
              <a:t>of</a:t>
            </a:r>
            <a:r>
              <a:rPr sz="1600" spc="210" dirty="0">
                <a:latin typeface="SassoonPrimaryInfant" pitchFamily="2" charset="0"/>
                <a:cs typeface="Times New Roman"/>
              </a:rPr>
              <a:t> </a:t>
            </a:r>
            <a:r>
              <a:rPr sz="1600" spc="-35" dirty="0">
                <a:latin typeface="SassoonPrimaryInfant" pitchFamily="2" charset="0"/>
                <a:cs typeface="Times New Roman"/>
              </a:rPr>
              <a:t>clothing</a:t>
            </a:r>
            <a:r>
              <a:rPr sz="1600" spc="-10" dirty="0">
                <a:latin typeface="SassoonPrimaryInfant" pitchFamily="2" charset="0"/>
                <a:cs typeface="Times New Roman"/>
              </a:rPr>
              <a:t> </a:t>
            </a:r>
            <a:r>
              <a:rPr sz="1600" spc="-35" dirty="0">
                <a:latin typeface="SassoonPrimaryInfant" pitchFamily="2" charset="0"/>
                <a:cs typeface="Times New Roman"/>
              </a:rPr>
              <a:t>with</a:t>
            </a:r>
            <a:r>
              <a:rPr sz="1600" spc="-10" dirty="0">
                <a:latin typeface="SassoonPrimaryInfant" pitchFamily="2" charset="0"/>
                <a:cs typeface="Times New Roman"/>
              </a:rPr>
              <a:t> </a:t>
            </a:r>
            <a:r>
              <a:rPr sz="1600" spc="-5" dirty="0">
                <a:latin typeface="SassoonPrimaryInfant" pitchFamily="2" charset="0"/>
                <a:cs typeface="Times New Roman"/>
              </a:rPr>
              <a:t>the</a:t>
            </a:r>
            <a:r>
              <a:rPr sz="1600" spc="5" dirty="0">
                <a:latin typeface="SassoonPrimaryInfant" pitchFamily="2" charset="0"/>
                <a:cs typeface="Times New Roman"/>
              </a:rPr>
              <a:t> </a:t>
            </a:r>
            <a:r>
              <a:rPr sz="1600" spc="-30" dirty="0">
                <a:latin typeface="SassoonPrimaryInfant" pitchFamily="2" charset="0"/>
                <a:cs typeface="Times New Roman"/>
              </a:rPr>
              <a:t>school</a:t>
            </a:r>
            <a:r>
              <a:rPr sz="1600" spc="-5" dirty="0">
                <a:latin typeface="SassoonPrimaryInfant" pitchFamily="2" charset="0"/>
                <a:cs typeface="Times New Roman"/>
              </a:rPr>
              <a:t> </a:t>
            </a:r>
            <a:r>
              <a:rPr sz="1600" spc="-30" dirty="0">
                <a:latin typeface="SassoonPrimaryInfant" pitchFamily="2" charset="0"/>
                <a:cs typeface="Times New Roman"/>
              </a:rPr>
              <a:t>logo</a:t>
            </a:r>
            <a:r>
              <a:rPr sz="1600" dirty="0">
                <a:latin typeface="SassoonPrimaryInfant" pitchFamily="2" charset="0"/>
                <a:cs typeface="Times New Roman"/>
              </a:rPr>
              <a:t> </a:t>
            </a:r>
            <a:r>
              <a:rPr sz="1600" spc="10" dirty="0">
                <a:latin typeface="SassoonPrimaryInfant" pitchFamily="2" charset="0"/>
                <a:cs typeface="Times New Roman"/>
              </a:rPr>
              <a:t>on</a:t>
            </a:r>
            <a:r>
              <a:rPr sz="1600" dirty="0">
                <a:latin typeface="SassoonPrimaryInfant" pitchFamily="2" charset="0"/>
                <a:cs typeface="Times New Roman"/>
              </a:rPr>
              <a:t> </a:t>
            </a:r>
            <a:r>
              <a:rPr sz="1600" spc="-5" dirty="0">
                <a:latin typeface="SassoonPrimaryInfant" pitchFamily="2" charset="0"/>
                <a:cs typeface="Times New Roman"/>
              </a:rPr>
              <a:t>from</a:t>
            </a:r>
            <a:r>
              <a:rPr sz="1600" spc="15" dirty="0">
                <a:latin typeface="SassoonPrimaryInfant" pitchFamily="2" charset="0"/>
                <a:cs typeface="Times New Roman"/>
              </a:rPr>
              <a:t> </a:t>
            </a:r>
            <a:r>
              <a:rPr sz="1600" spc="-35" dirty="0">
                <a:latin typeface="SassoonPrimaryInfant" pitchFamily="2" charset="0"/>
                <a:cs typeface="Times New Roman"/>
              </a:rPr>
              <a:t>Stevensons</a:t>
            </a:r>
            <a:r>
              <a:rPr sz="1600" spc="415" dirty="0">
                <a:solidFill>
                  <a:srgbClr val="0462C1"/>
                </a:solidFill>
                <a:latin typeface="SassoonPrimaryInfant" pitchFamily="2" charset="0"/>
                <a:cs typeface="Times New Roman"/>
              </a:rPr>
              <a:t> </a:t>
            </a:r>
            <a:r>
              <a:rPr sz="1600" u="sng" spc="-6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assoonPrimaryInfant" pitchFamily="2" charset="0"/>
                <a:cs typeface="Times New Roman"/>
                <a:hlinkClick r:id="rId2"/>
              </a:rPr>
              <a:t>www.stevensons.co.uk</a:t>
            </a:r>
            <a:endParaRPr sz="1600" dirty="0">
              <a:latin typeface="SassoonPrimaryInfant" pitchFamily="2" charset="0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spc="-50" dirty="0">
                <a:latin typeface="SassoonPrimaryInfant" pitchFamily="2" charset="0"/>
                <a:cs typeface="Times New Roman"/>
              </a:rPr>
              <a:t>Please</a:t>
            </a:r>
            <a:r>
              <a:rPr sz="1600" dirty="0">
                <a:latin typeface="SassoonPrimaryInfant" pitchFamily="2" charset="0"/>
                <a:cs typeface="Times New Roman"/>
              </a:rPr>
              <a:t> </a:t>
            </a:r>
            <a:r>
              <a:rPr sz="1600" spc="-25" dirty="0">
                <a:latin typeface="SassoonPrimaryInfant" pitchFamily="2" charset="0"/>
                <a:cs typeface="Times New Roman"/>
              </a:rPr>
              <a:t>ensure</a:t>
            </a:r>
            <a:r>
              <a:rPr sz="1600" spc="15" dirty="0">
                <a:latin typeface="SassoonPrimaryInfant" pitchFamily="2" charset="0"/>
                <a:cs typeface="Times New Roman"/>
              </a:rPr>
              <a:t> </a:t>
            </a:r>
            <a:r>
              <a:rPr sz="1600" spc="-45" dirty="0">
                <a:latin typeface="SassoonPrimaryInfant" pitchFamily="2" charset="0"/>
                <a:cs typeface="Times New Roman"/>
              </a:rPr>
              <a:t>your</a:t>
            </a:r>
            <a:r>
              <a:rPr sz="1600" spc="10" dirty="0">
                <a:latin typeface="SassoonPrimaryInfant" pitchFamily="2" charset="0"/>
                <a:cs typeface="Times New Roman"/>
              </a:rPr>
              <a:t> </a:t>
            </a:r>
            <a:r>
              <a:rPr sz="1600" spc="-50" dirty="0">
                <a:latin typeface="SassoonPrimaryInfant" pitchFamily="2" charset="0"/>
                <a:cs typeface="Times New Roman"/>
              </a:rPr>
              <a:t>child</a:t>
            </a:r>
            <a:r>
              <a:rPr sz="1600" spc="5" dirty="0">
                <a:latin typeface="SassoonPrimaryInfant" pitchFamily="2" charset="0"/>
                <a:cs typeface="Times New Roman"/>
              </a:rPr>
              <a:t> </a:t>
            </a:r>
            <a:r>
              <a:rPr sz="1600" spc="-65" dirty="0">
                <a:latin typeface="SassoonPrimaryInfant" pitchFamily="2" charset="0"/>
                <a:cs typeface="Times New Roman"/>
              </a:rPr>
              <a:t>is</a:t>
            </a:r>
            <a:r>
              <a:rPr sz="1600" spc="15" dirty="0">
                <a:latin typeface="SassoonPrimaryInfant" pitchFamily="2" charset="0"/>
                <a:cs typeface="Times New Roman"/>
              </a:rPr>
              <a:t> </a:t>
            </a:r>
            <a:r>
              <a:rPr sz="1600" spc="-30" dirty="0">
                <a:latin typeface="SassoonPrimaryInfant" pitchFamily="2" charset="0"/>
                <a:cs typeface="Times New Roman"/>
              </a:rPr>
              <a:t>dressed</a:t>
            </a:r>
            <a:r>
              <a:rPr sz="1600" spc="10" dirty="0">
                <a:latin typeface="SassoonPrimaryInfant" pitchFamily="2" charset="0"/>
                <a:cs typeface="Times New Roman"/>
              </a:rPr>
              <a:t> </a:t>
            </a:r>
            <a:r>
              <a:rPr sz="1600" spc="-50" dirty="0">
                <a:latin typeface="SassoonPrimaryInfant" pitchFamily="2" charset="0"/>
                <a:cs typeface="Times New Roman"/>
              </a:rPr>
              <a:t>suitably</a:t>
            </a:r>
            <a:r>
              <a:rPr sz="1600" spc="5" dirty="0">
                <a:latin typeface="SassoonPrimaryInfant" pitchFamily="2" charset="0"/>
                <a:cs typeface="Times New Roman"/>
              </a:rPr>
              <a:t> </a:t>
            </a:r>
            <a:r>
              <a:rPr sz="1600" spc="-5" dirty="0">
                <a:latin typeface="SassoonPrimaryInfant" pitchFamily="2" charset="0"/>
                <a:cs typeface="Times New Roman"/>
              </a:rPr>
              <a:t>for the</a:t>
            </a:r>
            <a:r>
              <a:rPr sz="1600" dirty="0">
                <a:latin typeface="SassoonPrimaryInfant" pitchFamily="2" charset="0"/>
                <a:cs typeface="Times New Roman"/>
              </a:rPr>
              <a:t> </a:t>
            </a:r>
            <a:r>
              <a:rPr sz="1600" spc="-40" dirty="0">
                <a:latin typeface="SassoonPrimaryInfant" pitchFamily="2" charset="0"/>
                <a:cs typeface="Times New Roman"/>
              </a:rPr>
              <a:t>weather</a:t>
            </a:r>
            <a:r>
              <a:rPr sz="1600" spc="25" dirty="0">
                <a:latin typeface="SassoonPrimaryInfant" pitchFamily="2" charset="0"/>
                <a:cs typeface="Times New Roman"/>
              </a:rPr>
              <a:t> </a:t>
            </a:r>
            <a:r>
              <a:rPr sz="1600" spc="-5" dirty="0">
                <a:latin typeface="SassoonPrimaryInfant" pitchFamily="2" charset="0"/>
                <a:cs typeface="Times New Roman"/>
              </a:rPr>
              <a:t>–</a:t>
            </a:r>
            <a:r>
              <a:rPr sz="1600" spc="5" dirty="0">
                <a:latin typeface="SassoonPrimaryInfant" pitchFamily="2" charset="0"/>
                <a:cs typeface="Times New Roman"/>
              </a:rPr>
              <a:t> </a:t>
            </a:r>
            <a:r>
              <a:rPr sz="1600" spc="-80" dirty="0">
                <a:latin typeface="SassoonPrimaryInfant" pitchFamily="2" charset="0"/>
                <a:cs typeface="Times New Roman"/>
              </a:rPr>
              <a:t>we</a:t>
            </a:r>
            <a:r>
              <a:rPr sz="1600" dirty="0">
                <a:latin typeface="SassoonPrimaryInfant" pitchFamily="2" charset="0"/>
                <a:cs typeface="Times New Roman"/>
              </a:rPr>
              <a:t> </a:t>
            </a:r>
            <a:r>
              <a:rPr sz="1600" spc="-45" dirty="0">
                <a:latin typeface="SassoonPrimaryInfant" pitchFamily="2" charset="0"/>
                <a:cs typeface="Times New Roman"/>
              </a:rPr>
              <a:t>are</a:t>
            </a:r>
            <a:r>
              <a:rPr sz="1600" spc="10" dirty="0">
                <a:latin typeface="SassoonPrimaryInfant" pitchFamily="2" charset="0"/>
                <a:cs typeface="Times New Roman"/>
              </a:rPr>
              <a:t> </a:t>
            </a:r>
            <a:r>
              <a:rPr sz="1600" spc="-25" dirty="0">
                <a:latin typeface="SassoonPrimaryInfant" pitchFamily="2" charset="0"/>
                <a:cs typeface="Times New Roman"/>
              </a:rPr>
              <a:t>outside</a:t>
            </a:r>
            <a:r>
              <a:rPr sz="1600" dirty="0">
                <a:latin typeface="SassoonPrimaryInfant" pitchFamily="2" charset="0"/>
                <a:cs typeface="Times New Roman"/>
              </a:rPr>
              <a:t> </a:t>
            </a:r>
            <a:r>
              <a:rPr sz="1600" spc="-25" dirty="0">
                <a:latin typeface="SassoonPrimaryInfant" pitchFamily="2" charset="0"/>
                <a:cs typeface="Times New Roman"/>
              </a:rPr>
              <a:t>at</a:t>
            </a:r>
            <a:r>
              <a:rPr sz="1600" spc="-5" dirty="0">
                <a:latin typeface="SassoonPrimaryInfant" pitchFamily="2" charset="0"/>
                <a:cs typeface="Times New Roman"/>
              </a:rPr>
              <a:t> </a:t>
            </a:r>
            <a:r>
              <a:rPr sz="1600" spc="-35" dirty="0">
                <a:latin typeface="SassoonPrimaryInfant" pitchFamily="2" charset="0"/>
                <a:cs typeface="Times New Roman"/>
              </a:rPr>
              <a:t>much</a:t>
            </a:r>
            <a:r>
              <a:rPr sz="1600" spc="10" dirty="0">
                <a:latin typeface="SassoonPrimaryInfant" pitchFamily="2" charset="0"/>
                <a:cs typeface="Times New Roman"/>
              </a:rPr>
              <a:t> </a:t>
            </a:r>
            <a:r>
              <a:rPr sz="1600" spc="-55" dirty="0">
                <a:latin typeface="SassoonPrimaryInfant" pitchFamily="2" charset="0"/>
                <a:cs typeface="Times New Roman"/>
              </a:rPr>
              <a:t>as</a:t>
            </a:r>
            <a:r>
              <a:rPr sz="1600" spc="10" dirty="0">
                <a:latin typeface="SassoonPrimaryInfant" pitchFamily="2" charset="0"/>
                <a:cs typeface="Times New Roman"/>
              </a:rPr>
              <a:t> </a:t>
            </a:r>
            <a:r>
              <a:rPr sz="1600" spc="-35" dirty="0">
                <a:latin typeface="SassoonPrimaryInfant" pitchFamily="2" charset="0"/>
                <a:cs typeface="Times New Roman"/>
              </a:rPr>
              <a:t>possible</a:t>
            </a:r>
            <a:endParaRPr sz="1600" dirty="0">
              <a:latin typeface="SassoonPrimaryInfant" pitchFamily="2" charset="0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600" b="1" spc="-60" dirty="0">
                <a:latin typeface="SassoonPrimaryInfant" pitchFamily="2" charset="0"/>
                <a:cs typeface="Times New Roman"/>
              </a:rPr>
              <a:t>All</a:t>
            </a:r>
            <a:r>
              <a:rPr sz="1600" b="1" spc="-5" dirty="0">
                <a:latin typeface="SassoonPrimaryInfant" pitchFamily="2" charset="0"/>
                <a:cs typeface="Times New Roman"/>
              </a:rPr>
              <a:t> </a:t>
            </a:r>
            <a:r>
              <a:rPr sz="1600" b="1" spc="5" dirty="0">
                <a:latin typeface="SassoonPrimaryInfant" pitchFamily="2" charset="0"/>
                <a:cs typeface="Times New Roman"/>
              </a:rPr>
              <a:t>clothes</a:t>
            </a:r>
            <a:r>
              <a:rPr sz="1600" b="1" spc="15" dirty="0">
                <a:latin typeface="SassoonPrimaryInfant" pitchFamily="2" charset="0"/>
                <a:cs typeface="Times New Roman"/>
              </a:rPr>
              <a:t> </a:t>
            </a:r>
            <a:r>
              <a:rPr sz="1600" b="1" spc="-20" dirty="0">
                <a:latin typeface="SassoonPrimaryInfant" pitchFamily="2" charset="0"/>
                <a:cs typeface="Times New Roman"/>
              </a:rPr>
              <a:t>and</a:t>
            </a:r>
            <a:r>
              <a:rPr sz="1600" b="1" spc="10" dirty="0">
                <a:latin typeface="SassoonPrimaryInfant" pitchFamily="2" charset="0"/>
                <a:cs typeface="Times New Roman"/>
              </a:rPr>
              <a:t> </a:t>
            </a:r>
            <a:r>
              <a:rPr sz="1600" b="1" spc="-30" dirty="0">
                <a:latin typeface="SassoonPrimaryInfant" pitchFamily="2" charset="0"/>
                <a:cs typeface="Times New Roman"/>
              </a:rPr>
              <a:t>other</a:t>
            </a:r>
            <a:r>
              <a:rPr sz="1600" b="1" spc="25" dirty="0">
                <a:latin typeface="SassoonPrimaryInfant" pitchFamily="2" charset="0"/>
                <a:cs typeface="Times New Roman"/>
              </a:rPr>
              <a:t> </a:t>
            </a:r>
            <a:r>
              <a:rPr sz="1600" b="1" spc="5" dirty="0">
                <a:latin typeface="SassoonPrimaryInfant" pitchFamily="2" charset="0"/>
                <a:cs typeface="Times New Roman"/>
              </a:rPr>
              <a:t>items</a:t>
            </a:r>
            <a:r>
              <a:rPr sz="1600" b="1" spc="15" dirty="0">
                <a:latin typeface="SassoonPrimaryInfant" pitchFamily="2" charset="0"/>
                <a:cs typeface="Times New Roman"/>
              </a:rPr>
              <a:t> </a:t>
            </a:r>
            <a:r>
              <a:rPr sz="1600" b="1" spc="-30" dirty="0">
                <a:latin typeface="SassoonPrimaryInfant" pitchFamily="2" charset="0"/>
                <a:cs typeface="Times New Roman"/>
              </a:rPr>
              <a:t>that</a:t>
            </a:r>
            <a:r>
              <a:rPr sz="1600" b="1" spc="5" dirty="0">
                <a:latin typeface="SassoonPrimaryInfant" pitchFamily="2" charset="0"/>
                <a:cs typeface="Times New Roman"/>
              </a:rPr>
              <a:t> </a:t>
            </a:r>
            <a:r>
              <a:rPr sz="1600" b="1" spc="-65" dirty="0">
                <a:latin typeface="SassoonPrimaryInfant" pitchFamily="2" charset="0"/>
                <a:cs typeface="Times New Roman"/>
              </a:rPr>
              <a:t>your</a:t>
            </a:r>
            <a:r>
              <a:rPr sz="1600" b="1" spc="25" dirty="0">
                <a:latin typeface="SassoonPrimaryInfant" pitchFamily="2" charset="0"/>
                <a:cs typeface="Times New Roman"/>
              </a:rPr>
              <a:t> </a:t>
            </a:r>
            <a:r>
              <a:rPr sz="1600" b="1" spc="-10" dirty="0">
                <a:latin typeface="SassoonPrimaryInfant" pitchFamily="2" charset="0"/>
                <a:cs typeface="Times New Roman"/>
              </a:rPr>
              <a:t>child</a:t>
            </a:r>
            <a:r>
              <a:rPr sz="1600" b="1" spc="20" dirty="0">
                <a:latin typeface="SassoonPrimaryInfant" pitchFamily="2" charset="0"/>
                <a:cs typeface="Times New Roman"/>
              </a:rPr>
              <a:t> </a:t>
            </a:r>
            <a:r>
              <a:rPr sz="1600" b="1" spc="-15" dirty="0">
                <a:latin typeface="SassoonPrimaryInfant" pitchFamily="2" charset="0"/>
                <a:cs typeface="Times New Roman"/>
              </a:rPr>
              <a:t>brings</a:t>
            </a:r>
            <a:r>
              <a:rPr sz="1600" b="1" spc="20" dirty="0">
                <a:latin typeface="SassoonPrimaryInfant" pitchFamily="2" charset="0"/>
                <a:cs typeface="Times New Roman"/>
              </a:rPr>
              <a:t> </a:t>
            </a:r>
            <a:r>
              <a:rPr sz="1600" b="1" spc="-5" dirty="0">
                <a:latin typeface="SassoonPrimaryInfant" pitchFamily="2" charset="0"/>
                <a:cs typeface="Times New Roman"/>
              </a:rPr>
              <a:t>to</a:t>
            </a:r>
            <a:r>
              <a:rPr sz="1600" b="1" spc="10" dirty="0">
                <a:latin typeface="SassoonPrimaryInfant" pitchFamily="2" charset="0"/>
                <a:cs typeface="Times New Roman"/>
              </a:rPr>
              <a:t> school</a:t>
            </a:r>
            <a:r>
              <a:rPr sz="1600" b="1" spc="35" dirty="0">
                <a:latin typeface="SassoonPrimaryInfant" pitchFamily="2" charset="0"/>
                <a:cs typeface="Times New Roman"/>
              </a:rPr>
              <a:t> </a:t>
            </a:r>
            <a:r>
              <a:rPr sz="1600" b="1" spc="5" dirty="0">
                <a:latin typeface="SassoonPrimaryInfant" pitchFamily="2" charset="0"/>
                <a:cs typeface="Times New Roman"/>
              </a:rPr>
              <a:t>need</a:t>
            </a:r>
            <a:r>
              <a:rPr sz="1600" b="1" spc="25" dirty="0">
                <a:latin typeface="SassoonPrimaryInfant" pitchFamily="2" charset="0"/>
                <a:cs typeface="Times New Roman"/>
              </a:rPr>
              <a:t> </a:t>
            </a:r>
            <a:r>
              <a:rPr sz="1600" b="1" spc="-5" dirty="0">
                <a:latin typeface="SassoonPrimaryInfant" pitchFamily="2" charset="0"/>
                <a:cs typeface="Times New Roman"/>
              </a:rPr>
              <a:t>to</a:t>
            </a:r>
            <a:r>
              <a:rPr sz="1600" b="1" spc="10" dirty="0">
                <a:latin typeface="SassoonPrimaryInfant" pitchFamily="2" charset="0"/>
                <a:cs typeface="Times New Roman"/>
              </a:rPr>
              <a:t> be</a:t>
            </a:r>
            <a:r>
              <a:rPr sz="1600" b="1" spc="15" dirty="0">
                <a:latin typeface="SassoonPrimaryInfant" pitchFamily="2" charset="0"/>
                <a:cs typeface="Times New Roman"/>
              </a:rPr>
              <a:t> </a:t>
            </a:r>
            <a:r>
              <a:rPr sz="1600" b="1" spc="-5" dirty="0">
                <a:latin typeface="SassoonPrimaryInfant" pitchFamily="2" charset="0"/>
                <a:cs typeface="Times New Roman"/>
              </a:rPr>
              <a:t>named</a:t>
            </a:r>
            <a:endParaRPr sz="1600" dirty="0">
              <a:latin typeface="SassoonPrimaryInfant" pitchFamily="2" charset="0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8200" y="1834070"/>
            <a:ext cx="10515600" cy="972185"/>
          </a:xfrm>
          <a:custGeom>
            <a:avLst/>
            <a:gdLst/>
            <a:ahLst/>
            <a:cxnLst/>
            <a:rect l="l" t="t" r="r" b="b"/>
            <a:pathLst>
              <a:path w="10515600" h="972185">
                <a:moveTo>
                  <a:pt x="10515600" y="0"/>
                </a:moveTo>
                <a:lnTo>
                  <a:pt x="10515600" y="0"/>
                </a:lnTo>
                <a:lnTo>
                  <a:pt x="0" y="0"/>
                </a:lnTo>
                <a:lnTo>
                  <a:pt x="0" y="971994"/>
                </a:lnTo>
                <a:lnTo>
                  <a:pt x="10515600" y="971994"/>
                </a:lnTo>
                <a:lnTo>
                  <a:pt x="10515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SassoonPrimaryInfant" pitchFamily="2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8200" y="3171761"/>
            <a:ext cx="10515600" cy="972185"/>
          </a:xfrm>
          <a:custGeom>
            <a:avLst/>
            <a:gdLst/>
            <a:ahLst/>
            <a:cxnLst/>
            <a:rect l="l" t="t" r="r" b="b"/>
            <a:pathLst>
              <a:path w="10515600" h="972185">
                <a:moveTo>
                  <a:pt x="10515600" y="0"/>
                </a:moveTo>
                <a:lnTo>
                  <a:pt x="10515600" y="0"/>
                </a:lnTo>
                <a:lnTo>
                  <a:pt x="0" y="0"/>
                </a:lnTo>
                <a:lnTo>
                  <a:pt x="0" y="971994"/>
                </a:lnTo>
                <a:lnTo>
                  <a:pt x="10515600" y="971994"/>
                </a:lnTo>
                <a:lnTo>
                  <a:pt x="10515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SassoonPrimaryInfant" pitchFamily="2" charset="0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31850" y="1827657"/>
          <a:ext cx="10515599" cy="26755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20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410209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shirt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blouse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polo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shirt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spc="30" dirty="0">
                          <a:latin typeface="Times New Roman"/>
                          <a:cs typeface="Times New Roman"/>
                        </a:rPr>
                        <a:t>jumper/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cardigan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sweatshirt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spc="30" dirty="0">
                          <a:latin typeface="Times New Roman"/>
                          <a:cs typeface="Times New Roman"/>
                        </a:rPr>
                        <a:t>trousers/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shorts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9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40" dirty="0">
                          <a:latin typeface="Times New Roman"/>
                          <a:cs typeface="Times New Roman"/>
                        </a:rPr>
                        <a:t>skirt/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pinafore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summer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dress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leggings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black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shoes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school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fleece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0224" y="1850135"/>
            <a:ext cx="798576" cy="92811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33955" y="1891283"/>
            <a:ext cx="798576" cy="87934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3084576" y="1872995"/>
            <a:ext cx="1792605" cy="905510"/>
            <a:chOff x="3084576" y="1872995"/>
            <a:chExt cx="1792605" cy="90551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84576" y="1872995"/>
              <a:ext cx="903731" cy="9052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21836" y="1872995"/>
              <a:ext cx="854963" cy="905255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79135" y="1857755"/>
            <a:ext cx="690372" cy="92659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10300" y="1854707"/>
            <a:ext cx="697992" cy="92659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37219" y="2071116"/>
            <a:ext cx="928116" cy="62179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31380" y="2068067"/>
            <a:ext cx="928116" cy="63093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569195" y="1854707"/>
            <a:ext cx="685800" cy="92049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431780" y="1955292"/>
            <a:ext cx="483107" cy="62483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46047" y="3291840"/>
            <a:ext cx="536447" cy="71475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10511" y="3276600"/>
            <a:ext cx="830580" cy="79857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683508" y="3221735"/>
            <a:ext cx="507491" cy="87172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329428" y="3206495"/>
            <a:ext cx="728472" cy="88696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17335" y="3200400"/>
            <a:ext cx="728471" cy="886968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907523" y="3194304"/>
            <a:ext cx="729996" cy="894588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7176516" y="3217164"/>
            <a:ext cx="2042160" cy="838200"/>
            <a:chOff x="7176516" y="3217164"/>
            <a:chExt cx="2042160" cy="838200"/>
          </a:xfrm>
        </p:grpSpPr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76516" y="3217164"/>
              <a:ext cx="1019555" cy="68122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103108" y="3550920"/>
              <a:ext cx="1115568" cy="5044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288" y="425195"/>
            <a:ext cx="11374120" cy="1080770"/>
          </a:xfrm>
          <a:custGeom>
            <a:avLst/>
            <a:gdLst/>
            <a:ahLst/>
            <a:cxnLst/>
            <a:rect l="l" t="t" r="r" b="b"/>
            <a:pathLst>
              <a:path w="11374120" h="1080770">
                <a:moveTo>
                  <a:pt x="11373612" y="0"/>
                </a:moveTo>
                <a:lnTo>
                  <a:pt x="0" y="0"/>
                </a:lnTo>
                <a:lnTo>
                  <a:pt x="0" y="1080515"/>
                </a:lnTo>
                <a:lnTo>
                  <a:pt x="11373612" y="1080515"/>
                </a:lnTo>
                <a:lnTo>
                  <a:pt x="11373612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456" y="237743"/>
            <a:ext cx="11753215" cy="1440180"/>
          </a:xfrm>
          <a:custGeom>
            <a:avLst/>
            <a:gdLst/>
            <a:ahLst/>
            <a:cxnLst/>
            <a:rect l="l" t="t" r="r" b="b"/>
            <a:pathLst>
              <a:path w="11753215" h="1440180">
                <a:moveTo>
                  <a:pt x="0" y="1440179"/>
                </a:moveTo>
                <a:lnTo>
                  <a:pt x="11753088" y="1440179"/>
                </a:lnTo>
                <a:lnTo>
                  <a:pt x="11753088" y="0"/>
                </a:lnTo>
                <a:lnTo>
                  <a:pt x="0" y="0"/>
                </a:lnTo>
                <a:lnTo>
                  <a:pt x="0" y="1440179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191" y="419100"/>
            <a:ext cx="11386185" cy="109283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59385" rIns="0" bIns="0" rtlCol="0">
            <a:spAutoFit/>
          </a:bodyPr>
          <a:lstStyle/>
          <a:p>
            <a:pPr marR="83185" algn="ctr">
              <a:lnSpc>
                <a:spcPct val="100000"/>
              </a:lnSpc>
              <a:spcBef>
                <a:spcPts val="1255"/>
              </a:spcBef>
            </a:pPr>
            <a:r>
              <a:rPr sz="4000" b="1" spc="85" dirty="0">
                <a:latin typeface="Times New Roman"/>
                <a:cs typeface="Times New Roman"/>
              </a:rPr>
              <a:t>PE</a:t>
            </a:r>
            <a:r>
              <a:rPr sz="4000" b="1" spc="-30" dirty="0">
                <a:latin typeface="Times New Roman"/>
                <a:cs typeface="Times New Roman"/>
              </a:rPr>
              <a:t> </a:t>
            </a:r>
            <a:r>
              <a:rPr sz="4000" b="1" spc="-65" dirty="0">
                <a:latin typeface="Times New Roman"/>
                <a:cs typeface="Times New Roman"/>
              </a:rPr>
              <a:t>kit</a:t>
            </a:r>
            <a:endParaRPr sz="40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174751"/>
              </p:ext>
            </p:extLst>
          </p:nvPr>
        </p:nvGraphicFramePr>
        <p:xfrm>
          <a:off x="399288" y="1782698"/>
          <a:ext cx="11370944" cy="42123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7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0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5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0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67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8727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spc="40" dirty="0">
                          <a:latin typeface="Times New Roman"/>
                          <a:cs typeface="Times New Roman"/>
                        </a:rPr>
                        <a:t>PE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shorts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spc="40" dirty="0">
                          <a:latin typeface="Times New Roman"/>
                          <a:cs typeface="Times New Roman"/>
                        </a:rPr>
                        <a:t>PE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leggings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spc="40" dirty="0">
                          <a:latin typeface="Times New Roman"/>
                          <a:cs typeface="Times New Roman"/>
                        </a:rPr>
                        <a:t>PE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t-shirt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87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plimsolls/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trainers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40" dirty="0">
                          <a:latin typeface="Times New Roman"/>
                          <a:cs typeface="Times New Roman"/>
                        </a:rPr>
                        <a:t>PE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jogging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trousers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40" dirty="0">
                          <a:latin typeface="Times New Roman"/>
                          <a:cs typeface="Times New Roman"/>
                        </a:rPr>
                        <a:t>PE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sweatshirt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7663">
                <a:tc gridSpan="5"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SassoonPrimaryInfant" pitchFamily="2" charset="0"/>
                        </a:rPr>
                        <a:t>Children should wear PE kit to school on their PE day (PE days may move) 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SassoonPrimaryInfant" pitchFamily="2" charset="0"/>
                        </a:rPr>
                        <a:t>Suitable kit for PE lessons outside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SassoonPrimaryInfant" pitchFamily="2" charset="0"/>
                        </a:rPr>
                        <a:t>Children with long hair should have it tied back on PE day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SassoonPrimaryInfant" pitchFamily="2" charset="0"/>
                        </a:rPr>
                        <a:t>Change into PE kit in school if they have an extracurricular sport club </a:t>
                      </a:r>
                    </a:p>
                    <a:p>
                      <a:pPr marL="114935" indent="0" algn="l">
                        <a:lnSpc>
                          <a:spcPct val="100000"/>
                        </a:lnSpc>
                        <a:spcBef>
                          <a:spcPts val="204"/>
                        </a:spcBef>
                        <a:buFont typeface="Arial MT"/>
                        <a:buNone/>
                        <a:tabLst>
                          <a:tab pos="344170" algn="l"/>
                          <a:tab pos="344805" algn="l"/>
                        </a:tabLst>
                      </a:pPr>
                      <a:r>
                        <a:rPr lang="en-GB" sz="3000" b="1" spc="-80" dirty="0">
                          <a:latin typeface="SassoonPrimaryInfant" pitchFamily="2" charset="0"/>
                          <a:cs typeface="Times New Roman"/>
                        </a:rPr>
                        <a:t>Year 3 PE every</a:t>
                      </a:r>
                      <a:r>
                        <a:rPr lang="en-GB" sz="3000" spc="-80" dirty="0">
                          <a:solidFill>
                            <a:srgbClr val="FF0000"/>
                          </a:solidFill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lang="en-GB" sz="3000" b="1" spc="-80" dirty="0">
                          <a:solidFill>
                            <a:srgbClr val="FF0000"/>
                          </a:solidFill>
                          <a:latin typeface="SassoonPrimaryInfant" pitchFamily="2" charset="0"/>
                          <a:cs typeface="Times New Roman"/>
                        </a:rPr>
                        <a:t>Wednesday</a:t>
                      </a:r>
                      <a:r>
                        <a:rPr lang="en-GB" sz="3000" spc="-80" dirty="0">
                          <a:solidFill>
                            <a:srgbClr val="FF0000"/>
                          </a:solidFill>
                          <a:latin typeface="SassoonPrimaryInfant" pitchFamily="2" charset="0"/>
                          <a:cs typeface="Times New Roman"/>
                        </a:rPr>
                        <a:t>                     </a:t>
                      </a:r>
                      <a:r>
                        <a:rPr lang="en-GB" sz="3000" b="1" spc="-80" dirty="0">
                          <a:latin typeface="SassoonPrimaryInfant" pitchFamily="2" charset="0"/>
                          <a:cs typeface="Times New Roman"/>
                        </a:rPr>
                        <a:t>Year 4  PE every </a:t>
                      </a:r>
                      <a:r>
                        <a:rPr lang="en-GB" sz="3000" b="1" spc="-80" dirty="0">
                          <a:solidFill>
                            <a:srgbClr val="FF0000"/>
                          </a:solidFill>
                          <a:latin typeface="SassoonPrimaryInfant" pitchFamily="2" charset="0"/>
                          <a:cs typeface="Times New Roman"/>
                        </a:rPr>
                        <a:t>Tuesday</a:t>
                      </a:r>
                      <a:endParaRPr sz="3000" b="1" dirty="0">
                        <a:solidFill>
                          <a:srgbClr val="FF0000"/>
                        </a:solidFill>
                        <a:latin typeface="SassoonPrimaryInfant" pitchFamily="2" charset="0"/>
                        <a:cs typeface="Times New Roman"/>
                      </a:endParaRPr>
                    </a:p>
                  </a:txBody>
                  <a:tcPr marL="0" marR="0" marT="2540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9211" y="1872995"/>
            <a:ext cx="1263396" cy="8564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9091" y="1828800"/>
            <a:ext cx="806196" cy="93573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44256" y="1839467"/>
            <a:ext cx="1092707" cy="92354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90800" y="3325367"/>
            <a:ext cx="1645920" cy="76809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28132" y="3261359"/>
            <a:ext cx="705612" cy="83210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44256" y="3261359"/>
            <a:ext cx="923544" cy="83362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058400" y="4343400"/>
            <a:ext cx="999744" cy="9997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E25DF-B759-4F5C-A9E0-F20BFE239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30" y="762000"/>
            <a:ext cx="4367244" cy="4038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kern="1200" dirty="0">
                <a:latin typeface="SassoonPrimaryInfant" pitchFamily="2" charset="0"/>
                <a:cs typeface="+mj-cs"/>
              </a:rPr>
              <a:t>Learning in Year 3 &amp; 4</a:t>
            </a:r>
            <a:br>
              <a:rPr lang="en-US" sz="3200" kern="1200" dirty="0">
                <a:latin typeface="SassoonPrimaryInfant" pitchFamily="2" charset="0"/>
                <a:cs typeface="+mj-cs"/>
              </a:rPr>
            </a:br>
            <a:r>
              <a:rPr lang="en-US" sz="2000" kern="1200" dirty="0">
                <a:latin typeface="SassoonPrimaryInfant" pitchFamily="2" charset="0"/>
                <a:cs typeface="+mj-cs"/>
              </a:rPr>
              <a:t> </a:t>
            </a:r>
            <a:br>
              <a:rPr lang="en-US" sz="2000" kern="1200" dirty="0">
                <a:latin typeface="SassoonPrimaryInfant" pitchFamily="2" charset="0"/>
                <a:cs typeface="+mj-cs"/>
              </a:rPr>
            </a:br>
            <a:r>
              <a:rPr lang="en-US" sz="2000" kern="1200" dirty="0">
                <a:latin typeface="SassoonPrimaryInfant" pitchFamily="2" charset="0"/>
                <a:cs typeface="+mj-cs"/>
              </a:rPr>
              <a:t>Year group curriculums are available to view on the Alfred Sutton website - </a:t>
            </a:r>
            <a:r>
              <a:rPr lang="en-US" sz="2000" dirty="0">
                <a:latin typeface="SassoonPrimaryInfant" pitchFamily="2" charset="0"/>
                <a:hlinkClick r:id="rId2"/>
              </a:rPr>
              <a:t>https://alfredsuttonprimary.co.uk/</a:t>
            </a:r>
            <a:r>
              <a:rPr lang="en-US" sz="2000" dirty="0">
                <a:latin typeface="SassoonPrimaryInfant" pitchFamily="2" charset="0"/>
              </a:rPr>
              <a:t> </a:t>
            </a:r>
            <a:br>
              <a:rPr lang="en-US" sz="2000" dirty="0">
                <a:latin typeface="SassoonPrimaryInfant" pitchFamily="2" charset="0"/>
              </a:rPr>
            </a:br>
            <a:br>
              <a:rPr lang="en-US" sz="2000" dirty="0">
                <a:latin typeface="SassoonPrimaryInfant" pitchFamily="2" charset="0"/>
              </a:rPr>
            </a:br>
            <a:r>
              <a:rPr lang="en-US" sz="2000" dirty="0">
                <a:latin typeface="SassoonPrimaryInfant" pitchFamily="2" charset="0"/>
              </a:rPr>
              <a:t>Curriculum – Year Group Curriculum</a:t>
            </a:r>
            <a:br>
              <a:rPr lang="en-US" sz="2000" dirty="0">
                <a:latin typeface="SassoonPrimaryInfant" pitchFamily="2" charset="0"/>
              </a:rPr>
            </a:br>
            <a:br>
              <a:rPr lang="en-US" sz="2000" dirty="0">
                <a:latin typeface="SassoonPrimaryInfant" pitchFamily="2" charset="0"/>
              </a:rPr>
            </a:br>
            <a:r>
              <a:rPr lang="en-US" sz="2000" kern="1200" dirty="0">
                <a:latin typeface="SassoonPrimaryInfant" pitchFamily="2" charset="0"/>
                <a:cs typeface="+mj-cs"/>
              </a:rPr>
              <a:t>This gives a summary of your child’s learning for the year. </a:t>
            </a:r>
            <a:br>
              <a:rPr lang="en-US" sz="2000" kern="1200" dirty="0">
                <a:latin typeface="SassoonPrimaryInfant" pitchFamily="2" charset="0"/>
                <a:cs typeface="+mj-cs"/>
              </a:rPr>
            </a:br>
            <a:br>
              <a:rPr lang="en-US" sz="2000" dirty="0">
                <a:latin typeface="SassoonPrimaryInfant" pitchFamily="2" charset="0"/>
              </a:rPr>
            </a:br>
            <a:br>
              <a:rPr lang="en-US" sz="1800" dirty="0"/>
            </a:br>
            <a:endParaRPr lang="en-US" sz="1800" b="0" kern="1200" dirty="0">
              <a:latin typeface="SassoonPrimaryInfant" pitchFamily="2" charset="0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6277A6-61A8-BB64-BC0C-11AF87019651}"/>
              </a:ext>
            </a:extLst>
          </p:cNvPr>
          <p:cNvSpPr txBox="1"/>
          <p:nvPr/>
        </p:nvSpPr>
        <p:spPr>
          <a:xfrm>
            <a:off x="609470" y="9055523"/>
            <a:ext cx="3384369" cy="241792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</p:txBody>
      </p:sp>
      <p:pic>
        <p:nvPicPr>
          <p:cNvPr id="8" name="Picture 8" descr="Table&#10;&#10;Description automatically generated">
            <a:extLst>
              <a:ext uri="{FF2B5EF4-FFF2-40B4-BE49-F238E27FC236}">
                <a16:creationId xmlns:a16="http://schemas.microsoft.com/office/drawing/2014/main" id="{6C57E85F-1CF9-2F24-9A80-7FF5EA75A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746464"/>
            <a:ext cx="6571378" cy="482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46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288" y="1781555"/>
            <a:ext cx="11374120" cy="4104640"/>
          </a:xfrm>
          <a:custGeom>
            <a:avLst/>
            <a:gdLst/>
            <a:ahLst/>
            <a:cxnLst/>
            <a:rect l="l" t="t" r="r" b="b"/>
            <a:pathLst>
              <a:path w="11374120" h="4104640">
                <a:moveTo>
                  <a:pt x="11373612" y="0"/>
                </a:moveTo>
                <a:lnTo>
                  <a:pt x="0" y="0"/>
                </a:lnTo>
                <a:lnTo>
                  <a:pt x="0" y="4104132"/>
                </a:lnTo>
                <a:lnTo>
                  <a:pt x="11373612" y="4104132"/>
                </a:lnTo>
                <a:lnTo>
                  <a:pt x="113736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SassoonPrimaryInfant" pitchFamily="2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9456" y="237743"/>
            <a:ext cx="11753215" cy="1440180"/>
          </a:xfrm>
          <a:custGeom>
            <a:avLst/>
            <a:gdLst/>
            <a:ahLst/>
            <a:cxnLst/>
            <a:rect l="l" t="t" r="r" b="b"/>
            <a:pathLst>
              <a:path w="11753215" h="1440180">
                <a:moveTo>
                  <a:pt x="0" y="1440179"/>
                </a:moveTo>
                <a:lnTo>
                  <a:pt x="11753088" y="1440179"/>
                </a:lnTo>
                <a:lnTo>
                  <a:pt x="11753088" y="0"/>
                </a:lnTo>
                <a:lnTo>
                  <a:pt x="0" y="0"/>
                </a:lnTo>
                <a:lnTo>
                  <a:pt x="0" y="1440179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SassoonPrimaryInfant" pitchFamily="2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191" y="419100"/>
            <a:ext cx="11386185" cy="800860"/>
          </a:xfrm>
          <a:prstGeom prst="rect">
            <a:avLst/>
          </a:prstGeom>
          <a:solidFill>
            <a:srgbClr val="FFFFFF">
              <a:alpha val="90194"/>
            </a:srgbClr>
          </a:solidFill>
        </p:spPr>
        <p:txBody>
          <a:bodyPr vert="horz" wrap="square" lIns="0" tIns="183515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1445"/>
              </a:spcBef>
            </a:pPr>
            <a:r>
              <a:rPr sz="4000" b="1" spc="-40" dirty="0">
                <a:latin typeface="SassoonPrimaryInfant" pitchFamily="2" charset="0"/>
              </a:rPr>
              <a:t>Life</a:t>
            </a:r>
            <a:r>
              <a:rPr sz="4000" b="1" spc="-20" dirty="0">
                <a:latin typeface="SassoonPrimaryInfant" pitchFamily="2" charset="0"/>
              </a:rPr>
              <a:t> </a:t>
            </a:r>
            <a:r>
              <a:rPr sz="4000" b="1" spc="-85" dirty="0">
                <a:latin typeface="SassoonPrimaryInfant" pitchFamily="2" charset="0"/>
              </a:rPr>
              <a:t>at</a:t>
            </a:r>
            <a:r>
              <a:rPr sz="4000" b="1" spc="-20" dirty="0">
                <a:latin typeface="SassoonPrimaryInfant" pitchFamily="2" charset="0"/>
              </a:rPr>
              <a:t> </a:t>
            </a:r>
            <a:r>
              <a:rPr sz="4000" b="1" spc="40" dirty="0">
                <a:latin typeface="SassoonPrimaryInfant" pitchFamily="2" charset="0"/>
              </a:rPr>
              <a:t>school</a:t>
            </a:r>
            <a:endParaRPr sz="4000">
              <a:latin typeface="SassoonPrimaryInfant" pitchFamily="2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2963" y="1772183"/>
            <a:ext cx="7226934" cy="409384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SassoonPrimaryInfant" pitchFamily="2" charset="0"/>
                <a:cs typeface="Times New Roman"/>
              </a:rPr>
              <a:t>The</a:t>
            </a:r>
            <a:r>
              <a:rPr sz="2800" spc="-30" dirty="0">
                <a:latin typeface="SassoonPrimaryInfant" pitchFamily="2" charset="0"/>
                <a:cs typeface="Times New Roman"/>
              </a:rPr>
              <a:t> </a:t>
            </a:r>
            <a:r>
              <a:rPr sz="2800" spc="-45" dirty="0">
                <a:latin typeface="SassoonPrimaryInfant" pitchFamily="2" charset="0"/>
                <a:cs typeface="Times New Roman"/>
              </a:rPr>
              <a:t>school</a:t>
            </a:r>
            <a:r>
              <a:rPr sz="2800" spc="-30" dirty="0">
                <a:latin typeface="SassoonPrimaryInfant" pitchFamily="2" charset="0"/>
                <a:cs typeface="Times New Roman"/>
              </a:rPr>
              <a:t> </a:t>
            </a:r>
            <a:r>
              <a:rPr sz="2800" spc="-60" dirty="0">
                <a:latin typeface="SassoonPrimaryInfant" pitchFamily="2" charset="0"/>
                <a:cs typeface="Times New Roman"/>
              </a:rPr>
              <a:t>office</a:t>
            </a:r>
            <a:endParaRPr sz="2800">
              <a:latin typeface="SassoonPrimaryInfant" pitchFamily="2" charset="0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45" dirty="0">
                <a:latin typeface="SassoonPrimaryInfant" pitchFamily="2" charset="0"/>
                <a:cs typeface="Times New Roman"/>
              </a:rPr>
              <a:t>Communication</a:t>
            </a:r>
            <a:r>
              <a:rPr sz="2800" spc="-25" dirty="0">
                <a:latin typeface="SassoonPrimaryInfant" pitchFamily="2" charset="0"/>
                <a:cs typeface="Times New Roman"/>
              </a:rPr>
              <a:t> </a:t>
            </a:r>
            <a:r>
              <a:rPr sz="2800" spc="-5" dirty="0">
                <a:latin typeface="SassoonPrimaryInfant" pitchFamily="2" charset="0"/>
                <a:cs typeface="Times New Roman"/>
              </a:rPr>
              <a:t>–</a:t>
            </a:r>
            <a:r>
              <a:rPr sz="2800" spc="-10" dirty="0">
                <a:latin typeface="SassoonPrimaryInfant" pitchFamily="2" charset="0"/>
                <a:cs typeface="Times New Roman"/>
              </a:rPr>
              <a:t> </a:t>
            </a:r>
            <a:r>
              <a:rPr sz="2800" spc="-80" dirty="0">
                <a:latin typeface="SassoonPrimaryInfant" pitchFamily="2" charset="0"/>
                <a:cs typeface="Times New Roman"/>
              </a:rPr>
              <a:t>weduc</a:t>
            </a:r>
            <a:endParaRPr sz="2800">
              <a:latin typeface="SassoonPrimaryInfant" pitchFamily="2" charset="0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200"/>
              </a:spcBef>
              <a:buClr>
                <a:srgbClr val="000000"/>
              </a:buClr>
              <a:buFont typeface="Arial MT"/>
              <a:buChar char="•"/>
              <a:tabLst>
                <a:tab pos="698500" algn="l"/>
              </a:tabLst>
            </a:pPr>
            <a:r>
              <a:rPr sz="2800" u="heavy" spc="-1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assoonPrimaryInfant" pitchFamily="2" charset="0"/>
                <a:cs typeface="Times New Roman"/>
                <a:hlinkClick r:id="rId2"/>
              </a:rPr>
              <a:t>www.weduc.co.uk</a:t>
            </a:r>
            <a:endParaRPr sz="2800">
              <a:latin typeface="SassoonPrimaryInfant" pitchFamily="2" charset="0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21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20" dirty="0">
                <a:latin typeface="SassoonPrimaryInfant" pitchFamily="2" charset="0"/>
                <a:cs typeface="Times New Roman"/>
              </a:rPr>
              <a:t>Events</a:t>
            </a:r>
            <a:endParaRPr sz="2800">
              <a:latin typeface="SassoonPrimaryInfant" pitchFamily="2" charset="0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40" dirty="0">
                <a:latin typeface="SassoonPrimaryInfant" pitchFamily="2" charset="0"/>
                <a:cs typeface="Times New Roman"/>
              </a:rPr>
              <a:t>Letters</a:t>
            </a:r>
            <a:endParaRPr sz="2800">
              <a:latin typeface="SassoonPrimaryInfant" pitchFamily="2" charset="0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60" dirty="0">
                <a:latin typeface="SassoonPrimaryInfant" pitchFamily="2" charset="0"/>
                <a:cs typeface="Times New Roman"/>
              </a:rPr>
              <a:t>Changes</a:t>
            </a:r>
            <a:r>
              <a:rPr sz="2800" spc="-10" dirty="0">
                <a:latin typeface="SassoonPrimaryInfant" pitchFamily="2" charset="0"/>
                <a:cs typeface="Times New Roman"/>
              </a:rPr>
              <a:t> </a:t>
            </a:r>
            <a:r>
              <a:rPr sz="2800" spc="-65" dirty="0">
                <a:latin typeface="SassoonPrimaryInfant" pitchFamily="2" charset="0"/>
                <a:cs typeface="Times New Roman"/>
              </a:rPr>
              <a:t>in</a:t>
            </a:r>
            <a:r>
              <a:rPr sz="2800" spc="-10" dirty="0">
                <a:latin typeface="SassoonPrimaryInfant" pitchFamily="2" charset="0"/>
                <a:cs typeface="Times New Roman"/>
              </a:rPr>
              <a:t> </a:t>
            </a:r>
            <a:r>
              <a:rPr sz="2800" spc="-80" dirty="0">
                <a:latin typeface="SassoonPrimaryInfant" pitchFamily="2" charset="0"/>
                <a:cs typeface="Times New Roman"/>
              </a:rPr>
              <a:t>usual</a:t>
            </a:r>
            <a:r>
              <a:rPr sz="2800" spc="5" dirty="0">
                <a:latin typeface="SassoonPrimaryInfant" pitchFamily="2" charset="0"/>
                <a:cs typeface="Times New Roman"/>
              </a:rPr>
              <a:t> </a:t>
            </a:r>
            <a:r>
              <a:rPr sz="2800" spc="-60" dirty="0">
                <a:latin typeface="SassoonPrimaryInfant" pitchFamily="2" charset="0"/>
                <a:cs typeface="Times New Roman"/>
              </a:rPr>
              <a:t>collection</a:t>
            </a:r>
            <a:endParaRPr sz="2800">
              <a:latin typeface="SassoonPrimaryInfant" pitchFamily="2" charset="0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698500" algn="l"/>
              </a:tabLst>
            </a:pPr>
            <a:r>
              <a:rPr sz="2800" spc="-65" dirty="0">
                <a:latin typeface="SassoonPrimaryInfant" pitchFamily="2" charset="0"/>
                <a:cs typeface="Times New Roman"/>
              </a:rPr>
              <a:t>Illness</a:t>
            </a:r>
            <a:r>
              <a:rPr sz="2800" spc="-10" dirty="0">
                <a:latin typeface="SassoonPrimaryInfant" pitchFamily="2" charset="0"/>
                <a:cs typeface="Times New Roman"/>
              </a:rPr>
              <a:t> </a:t>
            </a:r>
            <a:r>
              <a:rPr sz="2800" spc="-20" dirty="0">
                <a:latin typeface="SassoonPrimaryInfant" pitchFamily="2" charset="0"/>
                <a:cs typeface="Times New Roman"/>
              </a:rPr>
              <a:t>reporting</a:t>
            </a:r>
            <a:r>
              <a:rPr sz="2800" spc="-10" dirty="0">
                <a:latin typeface="SassoonPrimaryInfant" pitchFamily="2" charset="0"/>
                <a:cs typeface="Times New Roman"/>
              </a:rPr>
              <a:t> </a:t>
            </a:r>
            <a:r>
              <a:rPr sz="2800" spc="-60" dirty="0">
                <a:latin typeface="SassoonPrimaryInfant" pitchFamily="2" charset="0"/>
                <a:cs typeface="Times New Roman"/>
              </a:rPr>
              <a:t>-</a:t>
            </a:r>
            <a:r>
              <a:rPr sz="2800" spc="-5" dirty="0">
                <a:latin typeface="SassoonPrimaryInfant" pitchFamily="2" charset="0"/>
                <a:cs typeface="Times New Roman"/>
              </a:rPr>
              <a:t> </a:t>
            </a:r>
            <a:r>
              <a:rPr sz="2800" spc="-40" dirty="0">
                <a:latin typeface="SassoonPrimaryInfant" pitchFamily="2" charset="0"/>
                <a:cs typeface="Times New Roman"/>
              </a:rPr>
              <a:t>attendance</a:t>
            </a:r>
            <a:endParaRPr sz="2800">
              <a:latin typeface="SassoonPrimaryInfant" pitchFamily="2" charset="0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45" dirty="0">
                <a:latin typeface="SassoonPrimaryInfant" pitchFamily="2" charset="0"/>
                <a:cs typeface="Times New Roman"/>
              </a:rPr>
              <a:t>After</a:t>
            </a:r>
            <a:r>
              <a:rPr sz="2800" spc="-5" dirty="0">
                <a:latin typeface="SassoonPrimaryInfant" pitchFamily="2" charset="0"/>
                <a:cs typeface="Times New Roman"/>
              </a:rPr>
              <a:t> </a:t>
            </a:r>
            <a:r>
              <a:rPr sz="2800" spc="-70" dirty="0">
                <a:latin typeface="SassoonPrimaryInfant" pitchFamily="2" charset="0"/>
                <a:cs typeface="Times New Roman"/>
              </a:rPr>
              <a:t>School</a:t>
            </a:r>
            <a:r>
              <a:rPr sz="2800" spc="-15" dirty="0">
                <a:latin typeface="SassoonPrimaryInfant" pitchFamily="2" charset="0"/>
                <a:cs typeface="Times New Roman"/>
              </a:rPr>
              <a:t> </a:t>
            </a:r>
            <a:r>
              <a:rPr sz="2800" spc="-75" dirty="0">
                <a:latin typeface="SassoonPrimaryInfant" pitchFamily="2" charset="0"/>
                <a:cs typeface="Times New Roman"/>
              </a:rPr>
              <a:t>Childcare</a:t>
            </a:r>
            <a:r>
              <a:rPr sz="2800" spc="-5" dirty="0">
                <a:latin typeface="SassoonPrimaryInfant" pitchFamily="2" charset="0"/>
                <a:cs typeface="Times New Roman"/>
              </a:rPr>
              <a:t> </a:t>
            </a:r>
            <a:r>
              <a:rPr sz="2800" spc="-30" dirty="0">
                <a:latin typeface="SassoonPrimaryInfant" pitchFamily="2" charset="0"/>
                <a:cs typeface="Times New Roman"/>
              </a:rPr>
              <a:t>and</a:t>
            </a:r>
            <a:r>
              <a:rPr sz="2800" spc="-5" dirty="0">
                <a:latin typeface="SassoonPrimaryInfant" pitchFamily="2" charset="0"/>
                <a:cs typeface="Times New Roman"/>
              </a:rPr>
              <a:t> </a:t>
            </a:r>
            <a:r>
              <a:rPr sz="2800" spc="-45" dirty="0">
                <a:latin typeface="SassoonPrimaryInfant" pitchFamily="2" charset="0"/>
                <a:cs typeface="Times New Roman"/>
              </a:rPr>
              <a:t>Extra-Curricular</a:t>
            </a:r>
            <a:r>
              <a:rPr sz="2800" spc="20" dirty="0">
                <a:latin typeface="SassoonPrimaryInfant" pitchFamily="2" charset="0"/>
                <a:cs typeface="Times New Roman"/>
              </a:rPr>
              <a:t> </a:t>
            </a:r>
            <a:r>
              <a:rPr sz="2800" spc="-70" dirty="0">
                <a:latin typeface="SassoonPrimaryInfant" pitchFamily="2" charset="0"/>
                <a:cs typeface="Times New Roman"/>
              </a:rPr>
              <a:t>Clubs</a:t>
            </a:r>
            <a:endParaRPr sz="2800">
              <a:latin typeface="SassoonPrimaryInfant" pitchFamily="2" charset="0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200"/>
              </a:spcBef>
              <a:buClr>
                <a:srgbClr val="000000"/>
              </a:buClr>
              <a:buFont typeface="Arial MT"/>
              <a:buChar char="•"/>
              <a:tabLst>
                <a:tab pos="698500" algn="l"/>
              </a:tabLst>
            </a:pPr>
            <a:r>
              <a:rPr sz="2800" u="heavy" spc="-8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SassoonPrimaryInfant" pitchFamily="2" charset="0"/>
                <a:cs typeface="Times New Roman"/>
                <a:hlinkClick r:id="rId3"/>
              </a:rPr>
              <a:t>www.getactivesports.com</a:t>
            </a:r>
            <a:endParaRPr sz="2800">
              <a:latin typeface="SassoonPrimaryInfant" pitchFamily="2" charset="0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63228" y="2380488"/>
            <a:ext cx="2403348" cy="10485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31095" y="4285488"/>
            <a:ext cx="1469136" cy="14615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59779" y="1981200"/>
            <a:ext cx="2538983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288" y="1781555"/>
            <a:ext cx="11374120" cy="4104640"/>
          </a:xfrm>
          <a:custGeom>
            <a:avLst/>
            <a:gdLst/>
            <a:ahLst/>
            <a:cxnLst/>
            <a:rect l="l" t="t" r="r" b="b"/>
            <a:pathLst>
              <a:path w="11374120" h="4104640">
                <a:moveTo>
                  <a:pt x="11373612" y="0"/>
                </a:moveTo>
                <a:lnTo>
                  <a:pt x="0" y="0"/>
                </a:lnTo>
                <a:lnTo>
                  <a:pt x="0" y="4104132"/>
                </a:lnTo>
                <a:lnTo>
                  <a:pt x="11373612" y="4104132"/>
                </a:lnTo>
                <a:lnTo>
                  <a:pt x="113736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19456" y="237743"/>
            <a:ext cx="11753215" cy="1440180"/>
          </a:xfrm>
          <a:custGeom>
            <a:avLst/>
            <a:gdLst/>
            <a:ahLst/>
            <a:cxnLst/>
            <a:rect l="l" t="t" r="r" b="b"/>
            <a:pathLst>
              <a:path w="11753215" h="1440180">
                <a:moveTo>
                  <a:pt x="0" y="1440179"/>
                </a:moveTo>
                <a:lnTo>
                  <a:pt x="11753088" y="1440179"/>
                </a:lnTo>
                <a:lnTo>
                  <a:pt x="11753088" y="0"/>
                </a:lnTo>
                <a:lnTo>
                  <a:pt x="0" y="0"/>
                </a:lnTo>
                <a:lnTo>
                  <a:pt x="0" y="1440179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191" y="419100"/>
            <a:ext cx="11386185" cy="800860"/>
          </a:xfrm>
          <a:prstGeom prst="rect">
            <a:avLst/>
          </a:prstGeom>
          <a:solidFill>
            <a:srgbClr val="FFFFFF">
              <a:alpha val="90194"/>
            </a:srgbClr>
          </a:solidFill>
        </p:spPr>
        <p:txBody>
          <a:bodyPr vert="horz" wrap="square" lIns="0" tIns="183515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1445"/>
              </a:spcBef>
            </a:pPr>
            <a:r>
              <a:rPr lang="en-GB" sz="4000" dirty="0">
                <a:latin typeface="SassoonPrimaryInfant" pitchFamily="2" charset="0"/>
              </a:rPr>
              <a:t>Home and school working together to support learning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2963" y="1772183"/>
            <a:ext cx="7226934" cy="342273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r>
              <a:rPr lang="en-GB" sz="2000" b="1" dirty="0">
                <a:latin typeface="SassoonPrimaryInfant"/>
              </a:rPr>
              <a:t>How to support your child with their learning:</a:t>
            </a:r>
          </a:p>
          <a:p>
            <a:r>
              <a:rPr lang="en-GB" sz="2000" dirty="0">
                <a:latin typeface="SassoonPrimaryInfant"/>
              </a:rPr>
              <a:t>Ensure you child is in school and on time (8:40)</a:t>
            </a:r>
            <a:endParaRPr lang="en-GB" sz="2000" dirty="0">
              <a:latin typeface="SassoonPrimaryInfant" pitchFamily="2" charset="0"/>
            </a:endParaRPr>
          </a:p>
          <a:p>
            <a:endParaRPr lang="en-GB" sz="2000" b="1" dirty="0">
              <a:latin typeface="SassoonPrimaryInfant"/>
            </a:endParaRPr>
          </a:p>
          <a:p>
            <a:r>
              <a:rPr lang="en-GB" sz="2000" b="1" dirty="0">
                <a:latin typeface="SassoonPrimaryInfant"/>
              </a:rPr>
              <a:t>Homework</a:t>
            </a:r>
            <a:endParaRPr lang="en-GB" sz="2000" b="1" dirty="0">
              <a:latin typeface="SassoonPrimaryInfant" pitchFamily="2" charset="0"/>
            </a:endParaRPr>
          </a:p>
          <a:p>
            <a:r>
              <a:rPr lang="en-GB" sz="2000" dirty="0">
                <a:latin typeface="SassoonPrimaryInfant"/>
              </a:rPr>
              <a:t>Once a week, we will send home pieces of homework that reinforce our learning in school. </a:t>
            </a:r>
            <a:endParaRPr lang="en-GB" sz="2000" dirty="0">
              <a:latin typeface="SassoonPrimaryInfant" pitchFamily="2" charset="0"/>
            </a:endParaRPr>
          </a:p>
          <a:p>
            <a:endParaRPr lang="en-GB" sz="2000" b="1" dirty="0">
              <a:latin typeface="SassoonPrimaryInfant" pitchFamily="2" charset="0"/>
            </a:endParaRPr>
          </a:p>
          <a:p>
            <a:r>
              <a:rPr lang="en-GB" sz="2000" b="1" dirty="0">
                <a:latin typeface="SassoonPrimaryInfant"/>
              </a:rPr>
              <a:t>Every night</a:t>
            </a:r>
          </a:p>
          <a:p>
            <a:r>
              <a:rPr lang="en-GB" sz="2000" dirty="0">
                <a:latin typeface="SassoonPrimaryInfant"/>
              </a:rPr>
              <a:t>Read for at least 10 minutes.</a:t>
            </a:r>
          </a:p>
          <a:p>
            <a:r>
              <a:rPr lang="en-GB" sz="2000" dirty="0">
                <a:latin typeface="SassoonPrimaryInfant"/>
              </a:rPr>
              <a:t>Review number skills (times tables, division, number bonds…)</a:t>
            </a:r>
          </a:p>
          <a:p>
            <a:r>
              <a:rPr lang="en-GB" sz="2000" dirty="0">
                <a:latin typeface="SassoonPrimaryInfant"/>
              </a:rPr>
              <a:t>Have conversations about their learning.</a:t>
            </a:r>
          </a:p>
        </p:txBody>
      </p:sp>
      <p:pic>
        <p:nvPicPr>
          <p:cNvPr id="9" name="Picture 2" descr="Image result for home school partnership">
            <a:extLst>
              <a:ext uri="{FF2B5EF4-FFF2-40B4-BE49-F238E27FC236}">
                <a16:creationId xmlns:a16="http://schemas.microsoft.com/office/drawing/2014/main" id="{8474F485-D92F-4F69-B5CE-ECFC88A25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572" y="3977298"/>
            <a:ext cx="3132430" cy="13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035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6124" y="1835022"/>
            <a:ext cx="917257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Thank</a:t>
            </a:r>
            <a:r>
              <a:rPr spc="-40" dirty="0"/>
              <a:t> </a:t>
            </a:r>
            <a:r>
              <a:rPr spc="-160" dirty="0"/>
              <a:t>you</a:t>
            </a:r>
            <a:r>
              <a:rPr lang="en-GB" spc="-160" dirty="0"/>
              <a:t>!</a:t>
            </a:r>
            <a:endParaRPr spc="-160" dirty="0"/>
          </a:p>
          <a:p>
            <a:pPr marL="12700" marR="5080" algn="ctr">
              <a:lnSpc>
                <a:spcPct val="100000"/>
              </a:lnSpc>
            </a:pPr>
            <a:r>
              <a:rPr spc="-680" dirty="0"/>
              <a:t>W</a:t>
            </a:r>
            <a:r>
              <a:rPr spc="-135" dirty="0"/>
              <a:t>e</a:t>
            </a:r>
            <a:r>
              <a:rPr spc="5" dirty="0"/>
              <a:t> </a:t>
            </a:r>
            <a:r>
              <a:rPr spc="-75" dirty="0"/>
              <a:t>look</a:t>
            </a:r>
            <a:r>
              <a:rPr dirty="0"/>
              <a:t> </a:t>
            </a:r>
            <a:r>
              <a:rPr spc="-55" dirty="0"/>
              <a:t>for</a:t>
            </a:r>
            <a:r>
              <a:rPr spc="-165" dirty="0"/>
              <a:t>w</a:t>
            </a:r>
            <a:r>
              <a:rPr spc="-60" dirty="0"/>
              <a:t>ar</a:t>
            </a:r>
            <a:r>
              <a:rPr spc="-70" dirty="0"/>
              <a:t>d</a:t>
            </a:r>
            <a:r>
              <a:rPr spc="-5" dirty="0"/>
              <a:t> </a:t>
            </a:r>
            <a:r>
              <a:rPr spc="55" dirty="0"/>
              <a:t>to</a:t>
            </a:r>
            <a:r>
              <a:rPr spc="5" dirty="0"/>
              <a:t> </a:t>
            </a:r>
            <a:r>
              <a:rPr spc="-55" dirty="0"/>
              <a:t>m</a:t>
            </a:r>
            <a:r>
              <a:rPr spc="-105" dirty="0"/>
              <a:t>eeting</a:t>
            </a:r>
            <a:r>
              <a:rPr spc="5" dirty="0"/>
              <a:t> </a:t>
            </a:r>
            <a:r>
              <a:rPr spc="-455" dirty="0"/>
              <a:t>y</a:t>
            </a:r>
            <a:r>
              <a:rPr spc="-5" dirty="0"/>
              <a:t>o</a:t>
            </a:r>
            <a:r>
              <a:rPr dirty="0"/>
              <a:t>u</a:t>
            </a:r>
            <a:r>
              <a:rPr spc="-20" dirty="0"/>
              <a:t> </a:t>
            </a:r>
            <a:r>
              <a:rPr spc="-95" dirty="0"/>
              <a:t>in</a:t>
            </a:r>
            <a:r>
              <a:rPr dirty="0"/>
              <a:t> </a:t>
            </a:r>
            <a:r>
              <a:rPr spc="-5" dirty="0"/>
              <a:t>the  </a:t>
            </a:r>
            <a:r>
              <a:rPr spc="-95" dirty="0"/>
              <a:t>coming</a:t>
            </a:r>
            <a:r>
              <a:rPr spc="-5" dirty="0"/>
              <a:t> </a:t>
            </a:r>
            <a:r>
              <a:rPr spc="-140" dirty="0"/>
              <a:t>weeks</a:t>
            </a:r>
            <a:r>
              <a:rPr lang="en-GB" spc="-140" dirty="0"/>
              <a:t>.</a:t>
            </a:r>
            <a:r>
              <a:rPr sz="3200" b="1" spc="-14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9431" y="1732788"/>
            <a:ext cx="10081260" cy="2520950"/>
          </a:xfrm>
          <a:custGeom>
            <a:avLst/>
            <a:gdLst/>
            <a:ahLst/>
            <a:cxnLst/>
            <a:rect l="l" t="t" r="r" b="b"/>
            <a:pathLst>
              <a:path w="10081260" h="2520950">
                <a:moveTo>
                  <a:pt x="0" y="2520696"/>
                </a:moveTo>
                <a:lnTo>
                  <a:pt x="10081260" y="2520696"/>
                </a:lnTo>
                <a:lnTo>
                  <a:pt x="10081260" y="0"/>
                </a:lnTo>
                <a:lnTo>
                  <a:pt x="0" y="0"/>
                </a:lnTo>
                <a:lnTo>
                  <a:pt x="0" y="2520696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288" y="1781555"/>
            <a:ext cx="11374120" cy="4104640"/>
          </a:xfrm>
          <a:custGeom>
            <a:avLst/>
            <a:gdLst/>
            <a:ahLst/>
            <a:cxnLst/>
            <a:rect l="l" t="t" r="r" b="b"/>
            <a:pathLst>
              <a:path w="11374120" h="4104640">
                <a:moveTo>
                  <a:pt x="11373612" y="0"/>
                </a:moveTo>
                <a:lnTo>
                  <a:pt x="0" y="0"/>
                </a:lnTo>
                <a:lnTo>
                  <a:pt x="0" y="4104132"/>
                </a:lnTo>
                <a:lnTo>
                  <a:pt x="11373612" y="4104132"/>
                </a:lnTo>
                <a:lnTo>
                  <a:pt x="113736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SassoonPrimaryInfant" pitchFamily="2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9456" y="237743"/>
            <a:ext cx="11753215" cy="1440180"/>
          </a:xfrm>
          <a:custGeom>
            <a:avLst/>
            <a:gdLst/>
            <a:ahLst/>
            <a:cxnLst/>
            <a:rect l="l" t="t" r="r" b="b"/>
            <a:pathLst>
              <a:path w="11753215" h="1440180">
                <a:moveTo>
                  <a:pt x="0" y="1440179"/>
                </a:moveTo>
                <a:lnTo>
                  <a:pt x="11753088" y="1440179"/>
                </a:lnTo>
                <a:lnTo>
                  <a:pt x="11753088" y="0"/>
                </a:lnTo>
                <a:lnTo>
                  <a:pt x="0" y="0"/>
                </a:lnTo>
                <a:lnTo>
                  <a:pt x="0" y="1440179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SassoonPrimaryInfant" pitchFamily="2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191" y="419100"/>
            <a:ext cx="11386185" cy="800860"/>
          </a:xfrm>
          <a:prstGeom prst="rect">
            <a:avLst/>
          </a:prstGeom>
          <a:solidFill>
            <a:srgbClr val="FFFFFF">
              <a:alpha val="90194"/>
            </a:srgbClr>
          </a:solidFill>
        </p:spPr>
        <p:txBody>
          <a:bodyPr vert="horz" wrap="square" lIns="0" tIns="183515" rIns="0" bIns="0" rtlCol="0">
            <a:spAutoFit/>
          </a:bodyPr>
          <a:lstStyle/>
          <a:p>
            <a:pPr marL="1227455">
              <a:lnSpc>
                <a:spcPct val="100000"/>
              </a:lnSpc>
              <a:spcBef>
                <a:spcPts val="1445"/>
              </a:spcBef>
            </a:pPr>
            <a:r>
              <a:rPr sz="4000" b="1" spc="-45" dirty="0">
                <a:latin typeface="SassoonPrimaryInfant" pitchFamily="2" charset="0"/>
              </a:rPr>
              <a:t>Welcome</a:t>
            </a:r>
            <a:r>
              <a:rPr sz="4000" b="1" spc="15" dirty="0">
                <a:latin typeface="SassoonPrimaryInfant" pitchFamily="2" charset="0"/>
              </a:rPr>
              <a:t> </a:t>
            </a:r>
            <a:r>
              <a:rPr sz="4000" b="1" spc="-5" dirty="0">
                <a:latin typeface="SassoonPrimaryInfant" pitchFamily="2" charset="0"/>
              </a:rPr>
              <a:t>to</a:t>
            </a:r>
            <a:r>
              <a:rPr sz="4000" b="1" dirty="0">
                <a:latin typeface="SassoonPrimaryInfant" pitchFamily="2" charset="0"/>
              </a:rPr>
              <a:t> </a:t>
            </a:r>
            <a:r>
              <a:rPr sz="4000" b="1" spc="-130" dirty="0">
                <a:latin typeface="SassoonPrimaryInfant" pitchFamily="2" charset="0"/>
              </a:rPr>
              <a:t>Alfred</a:t>
            </a:r>
            <a:r>
              <a:rPr sz="4000" b="1" spc="15" dirty="0">
                <a:latin typeface="SassoonPrimaryInfant" pitchFamily="2" charset="0"/>
              </a:rPr>
              <a:t> </a:t>
            </a:r>
            <a:r>
              <a:rPr sz="4000" b="1" spc="-60" dirty="0">
                <a:latin typeface="SassoonPrimaryInfant" pitchFamily="2" charset="0"/>
              </a:rPr>
              <a:t>Sutton</a:t>
            </a:r>
            <a:r>
              <a:rPr sz="4000" b="1" spc="5" dirty="0">
                <a:latin typeface="SassoonPrimaryInfant" pitchFamily="2" charset="0"/>
              </a:rPr>
              <a:t> </a:t>
            </a:r>
            <a:r>
              <a:rPr sz="4000" b="1" spc="-114" dirty="0">
                <a:latin typeface="SassoonPrimaryInfant" pitchFamily="2" charset="0"/>
              </a:rPr>
              <a:t>Primary</a:t>
            </a:r>
            <a:r>
              <a:rPr sz="4000" b="1" spc="-5" dirty="0">
                <a:latin typeface="SassoonPrimaryInfant" pitchFamily="2" charset="0"/>
              </a:rPr>
              <a:t> </a:t>
            </a:r>
            <a:r>
              <a:rPr sz="4000" b="1" spc="-10" dirty="0">
                <a:latin typeface="SassoonPrimaryInfant" pitchFamily="2" charset="0"/>
              </a:rPr>
              <a:t>School</a:t>
            </a:r>
            <a:endParaRPr sz="4000">
              <a:latin typeface="SassoonPrimaryInfant" pitchFamily="2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2963" y="1797176"/>
            <a:ext cx="5603037" cy="39158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  <a:tab pos="1998345" algn="l"/>
              </a:tabLst>
            </a:pPr>
            <a:r>
              <a:rPr sz="2800" spc="-400" dirty="0">
                <a:latin typeface="SassoonPrimaryInfant" pitchFamily="2" charset="0"/>
                <a:cs typeface="Times New Roman"/>
              </a:rPr>
              <a:t>W</a:t>
            </a:r>
            <a:r>
              <a:rPr sz="2800" spc="-80" dirty="0">
                <a:latin typeface="SassoonPrimaryInfant" pitchFamily="2" charset="0"/>
                <a:cs typeface="Times New Roman"/>
              </a:rPr>
              <a:t>e</a:t>
            </a:r>
            <a:r>
              <a:rPr sz="2800" dirty="0">
                <a:latin typeface="SassoonPrimaryInfant" pitchFamily="2" charset="0"/>
                <a:cs typeface="Times New Roman"/>
              </a:rPr>
              <a:t> </a:t>
            </a:r>
            <a:r>
              <a:rPr sz="2800" spc="-240" dirty="0">
                <a:latin typeface="SassoonPrimaryInfant" pitchFamily="2" charset="0"/>
                <a:cs typeface="Times New Roman"/>
              </a:rPr>
              <a:t>w</a:t>
            </a:r>
            <a:r>
              <a:rPr sz="2800" spc="-40" dirty="0">
                <a:latin typeface="SassoonPrimaryInfant" pitchFamily="2" charset="0"/>
                <a:cs typeface="Times New Roman"/>
              </a:rPr>
              <a:t>oul</a:t>
            </a:r>
            <a:r>
              <a:rPr sz="2800" spc="-45" dirty="0">
                <a:latin typeface="SassoonPrimaryInfant" pitchFamily="2" charset="0"/>
                <a:cs typeface="Times New Roman"/>
              </a:rPr>
              <a:t>d</a:t>
            </a:r>
            <a:r>
              <a:rPr sz="2800" spc="5" dirty="0">
                <a:latin typeface="SassoonPrimaryInfant" pitchFamily="2" charset="0"/>
                <a:cs typeface="Times New Roman"/>
              </a:rPr>
              <a:t> </a:t>
            </a:r>
            <a:r>
              <a:rPr sz="2800" spc="-140" dirty="0">
                <a:latin typeface="SassoonPrimaryInfant" pitchFamily="2" charset="0"/>
                <a:cs typeface="Times New Roman"/>
              </a:rPr>
              <a:t>l</a:t>
            </a:r>
            <a:r>
              <a:rPr sz="2800" spc="-150" dirty="0">
                <a:latin typeface="SassoonPrimaryInfant" pitchFamily="2" charset="0"/>
                <a:cs typeface="Times New Roman"/>
              </a:rPr>
              <a:t>i</a:t>
            </a:r>
            <a:r>
              <a:rPr sz="2800" spc="-130" dirty="0">
                <a:latin typeface="SassoonPrimaryInfant" pitchFamily="2" charset="0"/>
                <a:cs typeface="Times New Roman"/>
              </a:rPr>
              <a:t>k</a:t>
            </a:r>
            <a:r>
              <a:rPr sz="2800" spc="-80" dirty="0">
                <a:latin typeface="SassoonPrimaryInfant" pitchFamily="2" charset="0"/>
                <a:cs typeface="Times New Roman"/>
              </a:rPr>
              <a:t>e</a:t>
            </a:r>
            <a:r>
              <a:rPr sz="2800" dirty="0">
                <a:latin typeface="SassoonPrimaryInfant" pitchFamily="2" charset="0"/>
                <a:cs typeface="Times New Roman"/>
              </a:rPr>
              <a:t> </a:t>
            </a:r>
            <a:r>
              <a:rPr sz="2800" spc="30" dirty="0">
                <a:latin typeface="SassoonPrimaryInfant" pitchFamily="2" charset="0"/>
                <a:cs typeface="Times New Roman"/>
              </a:rPr>
              <a:t>to</a:t>
            </a:r>
            <a:r>
              <a:rPr sz="2800" spc="5" dirty="0">
                <a:latin typeface="SassoonPrimaryInfant" pitchFamily="2" charset="0"/>
                <a:cs typeface="Times New Roman"/>
              </a:rPr>
              <a:t> </a:t>
            </a:r>
            <a:r>
              <a:rPr sz="2800" spc="-204" dirty="0">
                <a:latin typeface="SassoonPrimaryInfant" pitchFamily="2" charset="0"/>
                <a:cs typeface="Times New Roman"/>
              </a:rPr>
              <a:t>w</a:t>
            </a:r>
            <a:r>
              <a:rPr sz="2800" spc="-65" dirty="0">
                <a:latin typeface="SassoonPrimaryInfant" pitchFamily="2" charset="0"/>
                <a:cs typeface="Times New Roman"/>
              </a:rPr>
              <a:t>elcome</a:t>
            </a:r>
            <a:r>
              <a:rPr sz="2800" dirty="0">
                <a:latin typeface="SassoonPrimaryInfant" pitchFamily="2" charset="0"/>
                <a:cs typeface="Times New Roman"/>
              </a:rPr>
              <a:t> </a:t>
            </a:r>
            <a:r>
              <a:rPr sz="2800" spc="-285" dirty="0">
                <a:latin typeface="SassoonPrimaryInfant" pitchFamily="2" charset="0"/>
                <a:cs typeface="Times New Roman"/>
              </a:rPr>
              <a:t>y</a:t>
            </a:r>
            <a:r>
              <a:rPr sz="2800" spc="-10" dirty="0">
                <a:latin typeface="SassoonPrimaryInfant" pitchFamily="2" charset="0"/>
                <a:cs typeface="Times New Roman"/>
              </a:rPr>
              <a:t>o</a:t>
            </a:r>
            <a:r>
              <a:rPr sz="2800" spc="-5" dirty="0">
                <a:latin typeface="SassoonPrimaryInfant" pitchFamily="2" charset="0"/>
                <a:cs typeface="Times New Roman"/>
              </a:rPr>
              <a:t>u </a:t>
            </a:r>
            <a:r>
              <a:rPr sz="2800" spc="30" dirty="0">
                <a:latin typeface="SassoonPrimaryInfant" pitchFamily="2" charset="0"/>
                <a:cs typeface="Times New Roman"/>
              </a:rPr>
              <a:t>to</a:t>
            </a:r>
            <a:r>
              <a:rPr sz="2800" dirty="0">
                <a:latin typeface="SassoonPrimaryInfant" pitchFamily="2" charset="0"/>
                <a:cs typeface="Times New Roman"/>
              </a:rPr>
              <a:t> </a:t>
            </a:r>
            <a:r>
              <a:rPr sz="2800" spc="-409" dirty="0">
                <a:latin typeface="SassoonPrimaryInfant" pitchFamily="2" charset="0"/>
                <a:cs typeface="Times New Roman"/>
              </a:rPr>
              <a:t>Y</a:t>
            </a:r>
            <a:r>
              <a:rPr sz="2800" spc="-55" dirty="0">
                <a:latin typeface="SassoonPrimaryInfant" pitchFamily="2" charset="0"/>
                <a:cs typeface="Times New Roman"/>
              </a:rPr>
              <a:t>ear</a:t>
            </a:r>
            <a:r>
              <a:rPr lang="en-GB" sz="2800" spc="-55" dirty="0">
                <a:latin typeface="SassoonPrimaryInfant" pitchFamily="2" charset="0"/>
                <a:cs typeface="Times New Roman"/>
              </a:rPr>
              <a:t>s</a:t>
            </a:r>
            <a:r>
              <a:rPr sz="2800" spc="-55" dirty="0">
                <a:latin typeface="SassoonPrimaryInfant" pitchFamily="2" charset="0"/>
                <a:cs typeface="Times New Roman"/>
              </a:rPr>
              <a:t>  </a:t>
            </a:r>
            <a:r>
              <a:rPr sz="2800" spc="-20" dirty="0">
                <a:latin typeface="SassoonPrimaryInfant" pitchFamily="2" charset="0"/>
                <a:cs typeface="Times New Roman"/>
              </a:rPr>
              <a:t>Three</a:t>
            </a:r>
            <a:r>
              <a:rPr sz="2800" spc="-10" dirty="0">
                <a:latin typeface="SassoonPrimaryInfant" pitchFamily="2" charset="0"/>
                <a:cs typeface="Times New Roman"/>
              </a:rPr>
              <a:t> </a:t>
            </a:r>
            <a:r>
              <a:rPr sz="2800" spc="-35" dirty="0">
                <a:latin typeface="SassoonPrimaryInfant" pitchFamily="2" charset="0"/>
                <a:cs typeface="Times New Roman"/>
              </a:rPr>
              <a:t>and</a:t>
            </a:r>
            <a:r>
              <a:rPr sz="2800" spc="5" dirty="0">
                <a:latin typeface="SassoonPrimaryInfant" pitchFamily="2" charset="0"/>
                <a:cs typeface="Times New Roman"/>
              </a:rPr>
              <a:t> </a:t>
            </a:r>
            <a:r>
              <a:rPr sz="2800" spc="-30" dirty="0">
                <a:latin typeface="SassoonPrimaryInfant" pitchFamily="2" charset="0"/>
                <a:cs typeface="Times New Roman"/>
              </a:rPr>
              <a:t>Four</a:t>
            </a:r>
            <a:r>
              <a:rPr sz="2800" dirty="0">
                <a:latin typeface="SassoonPrimaryInfant" pitchFamily="2" charset="0"/>
                <a:cs typeface="Times New Roman"/>
              </a:rPr>
              <a:t> </a:t>
            </a:r>
            <a:r>
              <a:rPr sz="2800" spc="-40" dirty="0">
                <a:latin typeface="SassoonPrimaryInfant" pitchFamily="2" charset="0"/>
                <a:cs typeface="Times New Roman"/>
              </a:rPr>
              <a:t>at</a:t>
            </a:r>
            <a:r>
              <a:rPr sz="2800" spc="-5" dirty="0">
                <a:latin typeface="SassoonPrimaryInfant" pitchFamily="2" charset="0"/>
                <a:cs typeface="Times New Roman"/>
              </a:rPr>
              <a:t> </a:t>
            </a:r>
            <a:r>
              <a:rPr sz="2800" spc="-70" dirty="0">
                <a:latin typeface="SassoonPrimaryInfant" pitchFamily="2" charset="0"/>
                <a:cs typeface="Times New Roman"/>
              </a:rPr>
              <a:t>Alfred</a:t>
            </a:r>
            <a:r>
              <a:rPr sz="2800" spc="-5" dirty="0">
                <a:latin typeface="SassoonPrimaryInfant" pitchFamily="2" charset="0"/>
                <a:cs typeface="Times New Roman"/>
              </a:rPr>
              <a:t> </a:t>
            </a:r>
            <a:r>
              <a:rPr sz="2800" spc="-25" dirty="0">
                <a:latin typeface="SassoonPrimaryInfant" pitchFamily="2" charset="0"/>
                <a:cs typeface="Times New Roman"/>
              </a:rPr>
              <a:t>Sutton </a:t>
            </a:r>
            <a:r>
              <a:rPr sz="2800" spc="-20" dirty="0">
                <a:latin typeface="SassoonPrimaryInfant" pitchFamily="2" charset="0"/>
                <a:cs typeface="Times New Roman"/>
              </a:rPr>
              <a:t> </a:t>
            </a:r>
            <a:r>
              <a:rPr sz="2800" spc="-45" dirty="0">
                <a:latin typeface="SassoonPrimaryInfant" pitchFamily="2" charset="0"/>
                <a:cs typeface="Times New Roman"/>
              </a:rPr>
              <a:t>Prima</a:t>
            </a:r>
            <a:r>
              <a:rPr sz="2800" spc="55" dirty="0">
                <a:latin typeface="SassoonPrimaryInfant" pitchFamily="2" charset="0"/>
                <a:cs typeface="Times New Roman"/>
              </a:rPr>
              <a:t>r</a:t>
            </a:r>
            <a:r>
              <a:rPr sz="2800" spc="-235" dirty="0">
                <a:latin typeface="SassoonPrimaryInfant" pitchFamily="2" charset="0"/>
                <a:cs typeface="Times New Roman"/>
              </a:rPr>
              <a:t>y</a:t>
            </a:r>
            <a:r>
              <a:rPr sz="2800" dirty="0">
                <a:latin typeface="SassoonPrimaryInfant" pitchFamily="2" charset="0"/>
                <a:cs typeface="Times New Roman"/>
              </a:rPr>
              <a:t> </a:t>
            </a:r>
            <a:r>
              <a:rPr sz="2800" spc="-215" dirty="0">
                <a:latin typeface="SassoonPrimaryInfant" pitchFamily="2" charset="0"/>
                <a:cs typeface="Times New Roman"/>
              </a:rPr>
              <a:t>S</a:t>
            </a:r>
            <a:r>
              <a:rPr sz="2800" spc="-120" dirty="0">
                <a:latin typeface="SassoonPrimaryInfant" pitchFamily="2" charset="0"/>
                <a:cs typeface="Times New Roman"/>
              </a:rPr>
              <a:t>c</a:t>
            </a:r>
            <a:r>
              <a:rPr sz="2800" spc="-40" dirty="0">
                <a:latin typeface="SassoonPrimaryInfant" pitchFamily="2" charset="0"/>
                <a:cs typeface="Times New Roman"/>
              </a:rPr>
              <a:t>hool</a:t>
            </a:r>
            <a:r>
              <a:rPr sz="2800" spc="-20" dirty="0">
                <a:latin typeface="SassoonPrimaryInfant" pitchFamily="2" charset="0"/>
                <a:cs typeface="Times New Roman"/>
              </a:rPr>
              <a:t>.</a:t>
            </a:r>
            <a:r>
              <a:rPr sz="2800" spc="-25" dirty="0">
                <a:latin typeface="SassoonPrimaryInfant" pitchFamily="2" charset="0"/>
                <a:cs typeface="Times New Roman"/>
              </a:rPr>
              <a:t> </a:t>
            </a:r>
            <a:r>
              <a:rPr sz="2800" spc="-405" dirty="0">
                <a:latin typeface="SassoonPrimaryInfant" pitchFamily="2" charset="0"/>
                <a:cs typeface="Times New Roman"/>
              </a:rPr>
              <a:t>W</a:t>
            </a:r>
            <a:r>
              <a:rPr sz="2800" spc="-80" dirty="0">
                <a:latin typeface="SassoonPrimaryInfant" pitchFamily="2" charset="0"/>
                <a:cs typeface="Times New Roman"/>
              </a:rPr>
              <a:t>e</a:t>
            </a:r>
            <a:r>
              <a:rPr sz="2800" dirty="0">
                <a:latin typeface="SassoonPrimaryInfant" pitchFamily="2" charset="0"/>
                <a:cs typeface="Times New Roman"/>
              </a:rPr>
              <a:t> </a:t>
            </a:r>
            <a:r>
              <a:rPr sz="2800" spc="-65" dirty="0">
                <a:latin typeface="SassoonPrimaryInfant" pitchFamily="2" charset="0"/>
                <a:cs typeface="Times New Roman"/>
              </a:rPr>
              <a:t>ar</a:t>
            </a:r>
            <a:r>
              <a:rPr sz="2800" spc="-70" dirty="0">
                <a:latin typeface="SassoonPrimaryInfant" pitchFamily="2" charset="0"/>
                <a:cs typeface="Times New Roman"/>
              </a:rPr>
              <a:t>e</a:t>
            </a:r>
            <a:r>
              <a:rPr sz="2800" spc="-5" dirty="0">
                <a:latin typeface="SassoonPrimaryInfant" pitchFamily="2" charset="0"/>
                <a:cs typeface="Times New Roman"/>
              </a:rPr>
              <a:t> </a:t>
            </a:r>
            <a:r>
              <a:rPr sz="2800" spc="-90" dirty="0">
                <a:latin typeface="SassoonPrimaryInfant" pitchFamily="2" charset="0"/>
                <a:cs typeface="Times New Roman"/>
              </a:rPr>
              <a:t>read</a:t>
            </a:r>
            <a:r>
              <a:rPr sz="2800" spc="-95" dirty="0">
                <a:latin typeface="SassoonPrimaryInfant" pitchFamily="2" charset="0"/>
                <a:cs typeface="Times New Roman"/>
              </a:rPr>
              <a:t>y</a:t>
            </a:r>
            <a:r>
              <a:rPr sz="2800" spc="-5" dirty="0">
                <a:latin typeface="SassoonPrimaryInfant" pitchFamily="2" charset="0"/>
                <a:cs typeface="Times New Roman"/>
              </a:rPr>
              <a:t> </a:t>
            </a:r>
            <a:r>
              <a:rPr sz="2800" spc="30" dirty="0">
                <a:latin typeface="SassoonPrimaryInfant" pitchFamily="2" charset="0"/>
                <a:cs typeface="Times New Roman"/>
              </a:rPr>
              <a:t>to</a:t>
            </a:r>
            <a:r>
              <a:rPr sz="2800" spc="-15" dirty="0">
                <a:latin typeface="SassoonPrimaryInfant" pitchFamily="2" charset="0"/>
                <a:cs typeface="Times New Roman"/>
              </a:rPr>
              <a:t> </a:t>
            </a:r>
            <a:r>
              <a:rPr sz="2800" spc="-40" dirty="0">
                <a:latin typeface="SassoonPrimaryInfant" pitchFamily="2" charset="0"/>
                <a:cs typeface="Times New Roman"/>
              </a:rPr>
              <a:t>help  </a:t>
            </a:r>
            <a:r>
              <a:rPr sz="2800" spc="-95" dirty="0">
                <a:latin typeface="SassoonPrimaryInfant" pitchFamily="2" charset="0"/>
                <a:cs typeface="Times New Roman"/>
              </a:rPr>
              <a:t>you</a:t>
            </a:r>
            <a:r>
              <a:rPr sz="2800" spc="-15" dirty="0">
                <a:latin typeface="SassoonPrimaryInfant" pitchFamily="2" charset="0"/>
                <a:cs typeface="Times New Roman"/>
              </a:rPr>
              <a:t> </a:t>
            </a:r>
            <a:r>
              <a:rPr sz="2800" spc="-35" dirty="0">
                <a:latin typeface="SassoonPrimaryInfant" pitchFamily="2" charset="0"/>
                <a:cs typeface="Times New Roman"/>
              </a:rPr>
              <a:t>and</a:t>
            </a:r>
            <a:r>
              <a:rPr sz="2800" dirty="0">
                <a:latin typeface="SassoonPrimaryInfant" pitchFamily="2" charset="0"/>
                <a:cs typeface="Times New Roman"/>
              </a:rPr>
              <a:t> </a:t>
            </a:r>
            <a:r>
              <a:rPr sz="2800" spc="-75" dirty="0">
                <a:latin typeface="SassoonPrimaryInfant" pitchFamily="2" charset="0"/>
                <a:cs typeface="Times New Roman"/>
              </a:rPr>
              <a:t>your</a:t>
            </a:r>
            <a:r>
              <a:rPr sz="2800" dirty="0">
                <a:latin typeface="SassoonPrimaryInfant" pitchFamily="2" charset="0"/>
                <a:cs typeface="Times New Roman"/>
              </a:rPr>
              <a:t> </a:t>
            </a:r>
            <a:r>
              <a:rPr sz="2800" spc="-80" dirty="0">
                <a:latin typeface="SassoonPrimaryInfant" pitchFamily="2" charset="0"/>
                <a:cs typeface="Times New Roman"/>
              </a:rPr>
              <a:t>child</a:t>
            </a:r>
            <a:r>
              <a:rPr sz="2800" spc="-25" dirty="0">
                <a:latin typeface="SassoonPrimaryInfant" pitchFamily="2" charset="0"/>
                <a:cs typeface="Times New Roman"/>
              </a:rPr>
              <a:t> </a:t>
            </a:r>
            <a:r>
              <a:rPr sz="2800" spc="-45" dirty="0">
                <a:latin typeface="SassoonPrimaryInfant" pitchFamily="2" charset="0"/>
                <a:cs typeface="Times New Roman"/>
              </a:rPr>
              <a:t>embark</a:t>
            </a:r>
            <a:r>
              <a:rPr sz="2800" spc="-10" dirty="0">
                <a:latin typeface="SassoonPrimaryInfant" pitchFamily="2" charset="0"/>
                <a:cs typeface="Times New Roman"/>
              </a:rPr>
              <a:t> </a:t>
            </a:r>
            <a:r>
              <a:rPr sz="2800" spc="10" dirty="0">
                <a:latin typeface="SassoonPrimaryInfant" pitchFamily="2" charset="0"/>
                <a:cs typeface="Times New Roman"/>
              </a:rPr>
              <a:t>upon</a:t>
            </a:r>
            <a:r>
              <a:rPr sz="2800" spc="-5" dirty="0">
                <a:latin typeface="SassoonPrimaryInfant" pitchFamily="2" charset="0"/>
                <a:cs typeface="Times New Roman"/>
              </a:rPr>
              <a:t> the </a:t>
            </a:r>
            <a:r>
              <a:rPr sz="2800" dirty="0">
                <a:latin typeface="SassoonPrimaryInfant" pitchFamily="2" charset="0"/>
                <a:cs typeface="Times New Roman"/>
              </a:rPr>
              <a:t> </a:t>
            </a:r>
            <a:r>
              <a:rPr sz="2800" spc="-40" dirty="0">
                <a:latin typeface="SassoonPrimaryInfant" pitchFamily="2" charset="0"/>
                <a:cs typeface="Times New Roman"/>
              </a:rPr>
              <a:t>next</a:t>
            </a:r>
            <a:r>
              <a:rPr sz="2800" dirty="0">
                <a:latin typeface="SassoonPrimaryInfant" pitchFamily="2" charset="0"/>
                <a:cs typeface="Times New Roman"/>
              </a:rPr>
              <a:t> part</a:t>
            </a:r>
            <a:r>
              <a:rPr sz="2800" spc="-10" dirty="0">
                <a:latin typeface="SassoonPrimaryInfant" pitchFamily="2" charset="0"/>
                <a:cs typeface="Times New Roman"/>
              </a:rPr>
              <a:t> </a:t>
            </a:r>
            <a:r>
              <a:rPr sz="2800" spc="-5" dirty="0">
                <a:latin typeface="SassoonPrimaryInfant" pitchFamily="2" charset="0"/>
                <a:cs typeface="Times New Roman"/>
              </a:rPr>
              <a:t>of	</a:t>
            </a:r>
            <a:r>
              <a:rPr sz="2800" spc="-35" dirty="0">
                <a:latin typeface="SassoonPrimaryInfant" pitchFamily="2" charset="0"/>
                <a:cs typeface="Times New Roman"/>
              </a:rPr>
              <a:t>their</a:t>
            </a:r>
            <a:r>
              <a:rPr sz="2800" spc="-5" dirty="0">
                <a:latin typeface="SassoonPrimaryInfant" pitchFamily="2" charset="0"/>
                <a:cs typeface="Times New Roman"/>
              </a:rPr>
              <a:t> </a:t>
            </a:r>
            <a:r>
              <a:rPr sz="2800" spc="-65" dirty="0">
                <a:latin typeface="SassoonPrimaryInfant" pitchFamily="2" charset="0"/>
                <a:cs typeface="Times New Roman"/>
              </a:rPr>
              <a:t>learning</a:t>
            </a:r>
            <a:r>
              <a:rPr sz="2800" spc="-10" dirty="0">
                <a:latin typeface="SassoonPrimaryInfant" pitchFamily="2" charset="0"/>
                <a:cs typeface="Times New Roman"/>
              </a:rPr>
              <a:t> </a:t>
            </a:r>
            <a:r>
              <a:rPr sz="2800" spc="-95" dirty="0">
                <a:latin typeface="SassoonPrimaryInfant" pitchFamily="2" charset="0"/>
                <a:cs typeface="Times New Roman"/>
              </a:rPr>
              <a:t>journey.</a:t>
            </a:r>
            <a:endParaRPr sz="2800" dirty="0">
              <a:latin typeface="SassoonPrimaryInfant" pitchFamily="2" charset="0"/>
              <a:cs typeface="Times New Roman"/>
            </a:endParaRPr>
          </a:p>
          <a:p>
            <a:pPr marL="241300" marR="534670" indent="-228600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241300" algn="l"/>
                <a:tab pos="3415029" algn="l"/>
              </a:tabLst>
            </a:pPr>
            <a:r>
              <a:rPr sz="2800" spc="-50" dirty="0">
                <a:latin typeface="SassoonPrimaryInfant" pitchFamily="2" charset="0"/>
                <a:cs typeface="Times New Roman"/>
              </a:rPr>
              <a:t>At</a:t>
            </a:r>
            <a:r>
              <a:rPr sz="2800" spc="-15" dirty="0">
                <a:latin typeface="SassoonPrimaryInfant" pitchFamily="2" charset="0"/>
                <a:cs typeface="Times New Roman"/>
              </a:rPr>
              <a:t> </a:t>
            </a:r>
            <a:r>
              <a:rPr sz="2800" spc="-70" dirty="0">
                <a:latin typeface="SassoonPrimaryInfant" pitchFamily="2" charset="0"/>
                <a:cs typeface="Times New Roman"/>
              </a:rPr>
              <a:t>Alfred</a:t>
            </a:r>
            <a:r>
              <a:rPr sz="2800" dirty="0">
                <a:latin typeface="SassoonPrimaryInfant" pitchFamily="2" charset="0"/>
                <a:cs typeface="Times New Roman"/>
              </a:rPr>
              <a:t> </a:t>
            </a:r>
            <a:r>
              <a:rPr sz="2800" spc="-20" dirty="0">
                <a:latin typeface="SassoonPrimaryInfant" pitchFamily="2" charset="0"/>
                <a:cs typeface="Times New Roman"/>
              </a:rPr>
              <a:t>Sutton</a:t>
            </a:r>
            <a:r>
              <a:rPr sz="2800" spc="-25" dirty="0">
                <a:latin typeface="SassoonPrimaryInfant" pitchFamily="2" charset="0"/>
                <a:cs typeface="Times New Roman"/>
              </a:rPr>
              <a:t> </a:t>
            </a:r>
            <a:r>
              <a:rPr sz="2800" spc="-140" dirty="0">
                <a:latin typeface="SassoonPrimaryInfant" pitchFamily="2" charset="0"/>
                <a:cs typeface="Times New Roman"/>
              </a:rPr>
              <a:t>we</a:t>
            </a:r>
            <a:r>
              <a:rPr sz="2800" spc="-10" dirty="0">
                <a:latin typeface="SassoonPrimaryInfant" pitchFamily="2" charset="0"/>
                <a:cs typeface="Times New Roman"/>
              </a:rPr>
              <a:t> </a:t>
            </a:r>
            <a:r>
              <a:rPr sz="2800" spc="-95" dirty="0">
                <a:latin typeface="SassoonPrimaryInfant" pitchFamily="2" charset="0"/>
                <a:cs typeface="Times New Roman"/>
              </a:rPr>
              <a:t>aim</a:t>
            </a:r>
            <a:r>
              <a:rPr sz="2800" spc="-10" dirty="0">
                <a:latin typeface="SassoonPrimaryInfant" pitchFamily="2" charset="0"/>
                <a:cs typeface="Times New Roman"/>
              </a:rPr>
              <a:t> </a:t>
            </a:r>
            <a:r>
              <a:rPr sz="2800" spc="30" dirty="0">
                <a:latin typeface="SassoonPrimaryInfant" pitchFamily="2" charset="0"/>
                <a:cs typeface="Times New Roman"/>
              </a:rPr>
              <a:t>to</a:t>
            </a:r>
            <a:r>
              <a:rPr sz="2800" spc="-5" dirty="0">
                <a:latin typeface="SassoonPrimaryInfant" pitchFamily="2" charset="0"/>
                <a:cs typeface="Times New Roman"/>
              </a:rPr>
              <a:t> </a:t>
            </a:r>
            <a:r>
              <a:rPr sz="2800" spc="-40" dirty="0">
                <a:latin typeface="SassoonPrimaryInfant" pitchFamily="2" charset="0"/>
                <a:cs typeface="Times New Roman"/>
              </a:rPr>
              <a:t>ensure </a:t>
            </a:r>
            <a:r>
              <a:rPr sz="2800" spc="-685" dirty="0">
                <a:latin typeface="SassoonPrimaryInfant" pitchFamily="2" charset="0"/>
                <a:cs typeface="Times New Roman"/>
              </a:rPr>
              <a:t> </a:t>
            </a:r>
            <a:r>
              <a:rPr sz="2800" spc="-5" dirty="0">
                <a:latin typeface="SassoonPrimaryInfant" pitchFamily="2" charset="0"/>
                <a:cs typeface="Times New Roman"/>
              </a:rPr>
              <a:t>that </a:t>
            </a:r>
            <a:r>
              <a:rPr sz="2800" spc="-110" dirty="0">
                <a:latin typeface="SassoonPrimaryInfant" pitchFamily="2" charset="0"/>
                <a:cs typeface="Times New Roman"/>
              </a:rPr>
              <a:t>everyday</a:t>
            </a:r>
            <a:r>
              <a:rPr sz="2800" spc="-10" dirty="0">
                <a:latin typeface="SassoonPrimaryInfant" pitchFamily="2" charset="0"/>
                <a:cs typeface="Times New Roman"/>
              </a:rPr>
              <a:t> </a:t>
            </a:r>
            <a:r>
              <a:rPr sz="2800" spc="-105" dirty="0">
                <a:latin typeface="SassoonPrimaryInfant" pitchFamily="2" charset="0"/>
                <a:cs typeface="Times New Roman"/>
              </a:rPr>
              <a:t>is</a:t>
            </a:r>
            <a:r>
              <a:rPr sz="2800" dirty="0">
                <a:latin typeface="SassoonPrimaryInfant" pitchFamily="2" charset="0"/>
                <a:cs typeface="Times New Roman"/>
              </a:rPr>
              <a:t> </a:t>
            </a:r>
            <a:r>
              <a:rPr sz="2800" spc="-85" dirty="0">
                <a:latin typeface="SassoonPrimaryInfant" pitchFamily="2" charset="0"/>
                <a:cs typeface="Times New Roman"/>
              </a:rPr>
              <a:t>full</a:t>
            </a:r>
            <a:r>
              <a:rPr sz="2800" spc="5" dirty="0">
                <a:latin typeface="SassoonPrimaryInfant" pitchFamily="2" charset="0"/>
                <a:cs typeface="Times New Roman"/>
              </a:rPr>
              <a:t> </a:t>
            </a:r>
            <a:r>
              <a:rPr sz="2800" spc="-5" dirty="0">
                <a:latin typeface="SassoonPrimaryInfant" pitchFamily="2" charset="0"/>
                <a:cs typeface="Times New Roman"/>
              </a:rPr>
              <a:t>of	</a:t>
            </a:r>
            <a:r>
              <a:rPr sz="2800" spc="-35" dirty="0">
                <a:latin typeface="SassoonPrimaryInfant" pitchFamily="2" charset="0"/>
                <a:cs typeface="Times New Roman"/>
              </a:rPr>
              <a:t>purposeful </a:t>
            </a:r>
            <a:r>
              <a:rPr sz="2800" spc="-685" dirty="0">
                <a:latin typeface="SassoonPrimaryInfant" pitchFamily="2" charset="0"/>
                <a:cs typeface="Times New Roman"/>
              </a:rPr>
              <a:t> </a:t>
            </a:r>
            <a:r>
              <a:rPr sz="2800" spc="-65" dirty="0">
                <a:latin typeface="SassoonPrimaryInfant" pitchFamily="2" charset="0"/>
                <a:cs typeface="Times New Roman"/>
              </a:rPr>
              <a:t>learning</a:t>
            </a:r>
            <a:r>
              <a:rPr sz="2800" spc="-10" dirty="0">
                <a:latin typeface="SassoonPrimaryInfant" pitchFamily="2" charset="0"/>
                <a:cs typeface="Times New Roman"/>
              </a:rPr>
              <a:t> </a:t>
            </a:r>
            <a:r>
              <a:rPr sz="2800" spc="-65" dirty="0">
                <a:latin typeface="SassoonPrimaryInfant" pitchFamily="2" charset="0"/>
                <a:cs typeface="Times New Roman"/>
              </a:rPr>
              <a:t>driven</a:t>
            </a:r>
            <a:r>
              <a:rPr sz="2800" spc="-20" dirty="0">
                <a:latin typeface="SassoonPrimaryInfant" pitchFamily="2" charset="0"/>
                <a:cs typeface="Times New Roman"/>
              </a:rPr>
              <a:t> </a:t>
            </a:r>
            <a:r>
              <a:rPr sz="2800" spc="-125" dirty="0">
                <a:latin typeface="SassoonPrimaryInfant" pitchFamily="2" charset="0"/>
                <a:cs typeface="Times New Roman"/>
              </a:rPr>
              <a:t>by</a:t>
            </a:r>
            <a:r>
              <a:rPr sz="2800" dirty="0">
                <a:latin typeface="SassoonPrimaryInfant" pitchFamily="2" charset="0"/>
                <a:cs typeface="Times New Roman"/>
              </a:rPr>
              <a:t> </a:t>
            </a:r>
            <a:r>
              <a:rPr sz="2800" spc="-45" dirty="0">
                <a:latin typeface="SassoonPrimaryInfant" pitchFamily="2" charset="0"/>
                <a:cs typeface="Times New Roman"/>
              </a:rPr>
              <a:t>an</a:t>
            </a:r>
            <a:r>
              <a:rPr sz="2800" spc="-10" dirty="0">
                <a:latin typeface="SassoonPrimaryInfant" pitchFamily="2" charset="0"/>
                <a:cs typeface="Times New Roman"/>
              </a:rPr>
              <a:t> </a:t>
            </a:r>
            <a:r>
              <a:rPr sz="2800" spc="-95" dirty="0">
                <a:latin typeface="SassoonPrimaryInfant" pitchFamily="2" charset="0"/>
                <a:cs typeface="Times New Roman"/>
              </a:rPr>
              <a:t>exciting</a:t>
            </a:r>
            <a:r>
              <a:rPr sz="2800" spc="-10" dirty="0">
                <a:latin typeface="SassoonPrimaryInfant" pitchFamily="2" charset="0"/>
                <a:cs typeface="Times New Roman"/>
              </a:rPr>
              <a:t> </a:t>
            </a:r>
            <a:r>
              <a:rPr sz="2800" spc="-30" dirty="0">
                <a:latin typeface="SassoonPrimaryInfant" pitchFamily="2" charset="0"/>
                <a:cs typeface="Times New Roman"/>
              </a:rPr>
              <a:t>and </a:t>
            </a:r>
            <a:r>
              <a:rPr sz="2800" spc="-25" dirty="0">
                <a:latin typeface="SassoonPrimaryInfant" pitchFamily="2" charset="0"/>
                <a:cs typeface="Times New Roman"/>
              </a:rPr>
              <a:t> </a:t>
            </a:r>
            <a:r>
              <a:rPr sz="2800" spc="-80" dirty="0">
                <a:latin typeface="SassoonPrimaryInfant" pitchFamily="2" charset="0"/>
                <a:cs typeface="Times New Roman"/>
              </a:rPr>
              <a:t>creative</a:t>
            </a:r>
            <a:r>
              <a:rPr sz="2800" spc="-5" dirty="0">
                <a:latin typeface="SassoonPrimaryInfant" pitchFamily="2" charset="0"/>
                <a:cs typeface="Times New Roman"/>
              </a:rPr>
              <a:t> </a:t>
            </a:r>
            <a:r>
              <a:rPr sz="2800" spc="-60" dirty="0">
                <a:latin typeface="SassoonPrimaryInfant" pitchFamily="2" charset="0"/>
                <a:cs typeface="Times New Roman"/>
              </a:rPr>
              <a:t>curriculum.</a:t>
            </a:r>
            <a:endParaRPr sz="2800" dirty="0">
              <a:latin typeface="SassoonPrimaryInfant" pitchFamily="2" charset="0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31223" y="2039111"/>
            <a:ext cx="2717292" cy="36012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19444" y="2039111"/>
            <a:ext cx="2688335" cy="36012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288" y="425195"/>
            <a:ext cx="11374120" cy="1080770"/>
          </a:xfrm>
          <a:custGeom>
            <a:avLst/>
            <a:gdLst/>
            <a:ahLst/>
            <a:cxnLst/>
            <a:rect l="l" t="t" r="r" b="b"/>
            <a:pathLst>
              <a:path w="11374120" h="1080770">
                <a:moveTo>
                  <a:pt x="11373612" y="0"/>
                </a:moveTo>
                <a:lnTo>
                  <a:pt x="0" y="0"/>
                </a:lnTo>
                <a:lnTo>
                  <a:pt x="0" y="1080515"/>
                </a:lnTo>
                <a:lnTo>
                  <a:pt x="11373612" y="1080515"/>
                </a:lnTo>
                <a:lnTo>
                  <a:pt x="11373612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latin typeface="SassoonPrimaryInfant" pitchFamily="2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9456" y="237743"/>
            <a:ext cx="11753215" cy="1440180"/>
          </a:xfrm>
          <a:custGeom>
            <a:avLst/>
            <a:gdLst/>
            <a:ahLst/>
            <a:cxnLst/>
            <a:rect l="l" t="t" r="r" b="b"/>
            <a:pathLst>
              <a:path w="11753215" h="1440180">
                <a:moveTo>
                  <a:pt x="0" y="1440179"/>
                </a:moveTo>
                <a:lnTo>
                  <a:pt x="11753088" y="1440179"/>
                </a:lnTo>
                <a:lnTo>
                  <a:pt x="11753088" y="0"/>
                </a:lnTo>
                <a:lnTo>
                  <a:pt x="0" y="0"/>
                </a:lnTo>
                <a:lnTo>
                  <a:pt x="0" y="1440179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SassoonPrimaryInfant" pitchFamily="2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191" y="419100"/>
            <a:ext cx="11386185" cy="80086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83515" rIns="0" bIns="0" rtlCol="0">
            <a:spAutoFit/>
          </a:bodyPr>
          <a:lstStyle/>
          <a:p>
            <a:pPr marR="2540" algn="ctr">
              <a:lnSpc>
                <a:spcPct val="100000"/>
              </a:lnSpc>
              <a:spcBef>
                <a:spcPts val="1445"/>
              </a:spcBef>
              <a:tabLst>
                <a:tab pos="1182370" algn="l"/>
              </a:tabLst>
            </a:pPr>
            <a:r>
              <a:rPr lang="en-GB" sz="4000" b="1" spc="-135" dirty="0">
                <a:latin typeface="SassoonPrimaryInfant" pitchFamily="2" charset="0"/>
              </a:rPr>
              <a:t>Teachers </a:t>
            </a:r>
            <a:r>
              <a:rPr sz="4000" b="1" spc="-10" dirty="0">
                <a:latin typeface="SassoonPrimaryInfant" pitchFamily="2" charset="0"/>
              </a:rPr>
              <a:t>i</a:t>
            </a:r>
            <a:r>
              <a:rPr sz="4000" b="1" spc="-5" dirty="0">
                <a:latin typeface="SassoonPrimaryInfant" pitchFamily="2" charset="0"/>
              </a:rPr>
              <a:t>n </a:t>
            </a:r>
            <a:r>
              <a:rPr sz="4000" b="1" spc="-600" dirty="0">
                <a:latin typeface="SassoonPrimaryInfant" pitchFamily="2" charset="0"/>
              </a:rPr>
              <a:t>Y</a:t>
            </a:r>
            <a:r>
              <a:rPr sz="4000" b="1" spc="-130" dirty="0">
                <a:latin typeface="SassoonPrimaryInfant" pitchFamily="2" charset="0"/>
              </a:rPr>
              <a:t>ear</a:t>
            </a:r>
            <a:r>
              <a:rPr sz="4000" b="1" dirty="0">
                <a:latin typeface="SassoonPrimaryInfant" pitchFamily="2" charset="0"/>
              </a:rPr>
              <a:t> </a:t>
            </a:r>
            <a:r>
              <a:rPr sz="4000" b="1" spc="-130" dirty="0">
                <a:latin typeface="SassoonPrimaryInfant" pitchFamily="2" charset="0"/>
              </a:rPr>
              <a:t>3</a:t>
            </a:r>
            <a:endParaRPr sz="4000" dirty="0">
              <a:latin typeface="SassoonPrimaryInfant" pitchFamily="2" charset="0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226484"/>
              </p:ext>
            </p:extLst>
          </p:nvPr>
        </p:nvGraphicFramePr>
        <p:xfrm>
          <a:off x="762000" y="1677923"/>
          <a:ext cx="11374753" cy="4390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6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6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6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53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555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SassoonPrimaryInfant" pitchFamily="2" charset="0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867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SassoonPrimaryInfant" pitchFamily="2" charset="0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SassoonPrimaryInfant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SassoonPrimaryInfant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SassoonPrimaryInfant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SassoonPrimaryInfant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642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240" marR="391160" indent="35306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GB" sz="1700" b="0" dirty="0">
                          <a:latin typeface="SassoonPrimaryInfant" pitchFamily="2" charset="0"/>
                          <a:cs typeface="Times New Roman"/>
                        </a:rPr>
                        <a:t>Miss Ahmed </a:t>
                      </a:r>
                    </a:p>
                    <a:p>
                      <a:pPr marL="396240" marR="391160" indent="35306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GB" sz="1700" b="0" dirty="0">
                          <a:latin typeface="SassoonPrimaryInfant" pitchFamily="2" charset="0"/>
                          <a:cs typeface="Times New Roman"/>
                        </a:rPr>
                        <a:t>Year 3</a:t>
                      </a:r>
                    </a:p>
                    <a:p>
                      <a:pPr marL="396240" marR="391160" indent="35306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GB" sz="1700" b="0" dirty="0">
                          <a:latin typeface="SassoonPrimaryInfant" pitchFamily="2" charset="0"/>
                          <a:cs typeface="Times New Roman"/>
                        </a:rPr>
                        <a:t>Rabbit</a:t>
                      </a:r>
                      <a:endParaRPr sz="1700" b="0" dirty="0">
                        <a:latin typeface="SassoonPrimaryInfant" pitchFamily="2" charset="0"/>
                        <a:cs typeface="Times New Roman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86765" marR="744220" indent="-3556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GB" sz="1700" b="0" dirty="0">
                          <a:latin typeface="SassoonPrimaryInfant" pitchFamily="2" charset="0"/>
                          <a:cs typeface="Times New Roman"/>
                        </a:rPr>
                        <a:t>Mr Lim</a:t>
                      </a:r>
                    </a:p>
                    <a:p>
                      <a:pPr marL="786765" marR="744220" indent="-3556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GB" sz="1700" b="0" dirty="0">
                          <a:latin typeface="SassoonPrimaryInfant" pitchFamily="2" charset="0"/>
                          <a:cs typeface="Times New Roman"/>
                        </a:rPr>
                        <a:t>Year 3 &amp; 4 Phase Lead Hedgehog</a:t>
                      </a: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GB" sz="1700" b="0" spc="-55" dirty="0">
                          <a:latin typeface="SassoonPrimaryInfant" pitchFamily="2" charset="0"/>
                          <a:cs typeface="Times New Roman"/>
                        </a:rPr>
                        <a:t>Mr Higgs</a:t>
                      </a:r>
                      <a:endParaRPr sz="1700" b="0" dirty="0">
                        <a:latin typeface="SassoonPrimaryInfant" pitchFamily="2" charset="0"/>
                        <a:cs typeface="Times New Roman"/>
                      </a:endParaRPr>
                    </a:p>
                    <a:p>
                      <a:pPr marL="396875" marR="390525" algn="ctr">
                        <a:lnSpc>
                          <a:spcPct val="100000"/>
                        </a:lnSpc>
                      </a:pPr>
                      <a:r>
                        <a:rPr sz="1700" b="0" spc="-100" dirty="0">
                          <a:latin typeface="SassoonPrimaryInfant" pitchFamily="2" charset="0"/>
                          <a:cs typeface="Times New Roman"/>
                        </a:rPr>
                        <a:t>Year</a:t>
                      </a:r>
                      <a:r>
                        <a:rPr sz="1700" b="0" spc="-5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1700" b="0" spc="-60" dirty="0">
                          <a:latin typeface="SassoonPrimaryInfant" pitchFamily="2" charset="0"/>
                          <a:cs typeface="Times New Roman"/>
                        </a:rPr>
                        <a:t>3</a:t>
                      </a:r>
                      <a:endParaRPr lang="en-GB" sz="1700" b="0" spc="-50" dirty="0">
                        <a:latin typeface="SassoonPrimaryInfant" pitchFamily="2" charset="0"/>
                        <a:cs typeface="Times New Roman"/>
                      </a:endParaRPr>
                    </a:p>
                    <a:p>
                      <a:pPr marL="396875" marR="390525" algn="ctr">
                        <a:lnSpc>
                          <a:spcPct val="100000"/>
                        </a:lnSpc>
                      </a:pPr>
                      <a:r>
                        <a:rPr lang="en-GB" sz="1700" b="0" dirty="0">
                          <a:latin typeface="SassoonPrimaryInfant" pitchFamily="2" charset="0"/>
                          <a:cs typeface="Times New Roman"/>
                        </a:rPr>
                        <a:t>Squirrel</a:t>
                      </a:r>
                      <a:endParaRPr sz="1700" b="0" dirty="0">
                        <a:latin typeface="SassoonPrimaryInfant" pitchFamily="2" charset="0"/>
                        <a:cs typeface="Times New Roman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635A6E4-CB03-4229-81DD-EA1F2A43E8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926" y="1948391"/>
            <a:ext cx="1905000" cy="2621389"/>
          </a:xfrm>
          <a:prstGeom prst="rect">
            <a:avLst/>
          </a:prstGeom>
          <a:ln w="5715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06B52E-328A-4E09-BB1C-9C5A13199E8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9580" y="1977984"/>
            <a:ext cx="1905000" cy="2612511"/>
          </a:xfrm>
          <a:prstGeom prst="rect">
            <a:avLst/>
          </a:prstGeom>
          <a:ln w="57150" cap="sq" cmpd="thickThin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2B2F27-C4EC-4E48-A14A-F85454819CC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1957269"/>
            <a:ext cx="1905000" cy="2670510"/>
          </a:xfrm>
          <a:prstGeom prst="rect">
            <a:avLst/>
          </a:prstGeom>
          <a:ln w="57150" cap="sq" cmpd="thickThin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288" y="425195"/>
            <a:ext cx="11374120" cy="1080770"/>
          </a:xfrm>
          <a:custGeom>
            <a:avLst/>
            <a:gdLst/>
            <a:ahLst/>
            <a:cxnLst/>
            <a:rect l="l" t="t" r="r" b="b"/>
            <a:pathLst>
              <a:path w="11374120" h="1080770">
                <a:moveTo>
                  <a:pt x="11373612" y="0"/>
                </a:moveTo>
                <a:lnTo>
                  <a:pt x="0" y="0"/>
                </a:lnTo>
                <a:lnTo>
                  <a:pt x="0" y="1080515"/>
                </a:lnTo>
                <a:lnTo>
                  <a:pt x="11373612" y="1080515"/>
                </a:lnTo>
                <a:lnTo>
                  <a:pt x="11373612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latin typeface="SassoonPrimaryInfant" pitchFamily="2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9456" y="237743"/>
            <a:ext cx="11753215" cy="1440180"/>
          </a:xfrm>
          <a:custGeom>
            <a:avLst/>
            <a:gdLst/>
            <a:ahLst/>
            <a:cxnLst/>
            <a:rect l="l" t="t" r="r" b="b"/>
            <a:pathLst>
              <a:path w="11753215" h="1440180">
                <a:moveTo>
                  <a:pt x="0" y="1440179"/>
                </a:moveTo>
                <a:lnTo>
                  <a:pt x="11753088" y="1440179"/>
                </a:lnTo>
                <a:lnTo>
                  <a:pt x="11753088" y="0"/>
                </a:lnTo>
                <a:lnTo>
                  <a:pt x="0" y="0"/>
                </a:lnTo>
                <a:lnTo>
                  <a:pt x="0" y="1440179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SassoonPrimaryInfant" pitchFamily="2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191" y="419100"/>
            <a:ext cx="11386185" cy="80086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83515" rIns="0" bIns="0" rtlCol="0">
            <a:spAutoFit/>
          </a:bodyPr>
          <a:lstStyle/>
          <a:p>
            <a:pPr marR="2540" algn="ctr">
              <a:lnSpc>
                <a:spcPct val="100000"/>
              </a:lnSpc>
              <a:spcBef>
                <a:spcPts val="1445"/>
              </a:spcBef>
              <a:tabLst>
                <a:tab pos="1182370" algn="l"/>
              </a:tabLst>
            </a:pPr>
            <a:r>
              <a:rPr lang="en-GB" sz="4000" b="1" spc="-135" dirty="0">
                <a:latin typeface="SassoonPrimaryInfant" pitchFamily="2" charset="0"/>
              </a:rPr>
              <a:t>Teachers </a:t>
            </a:r>
            <a:r>
              <a:rPr sz="4000" b="1" spc="-10" dirty="0">
                <a:latin typeface="SassoonPrimaryInfant" pitchFamily="2" charset="0"/>
              </a:rPr>
              <a:t>i</a:t>
            </a:r>
            <a:r>
              <a:rPr sz="4000" b="1" spc="-5" dirty="0">
                <a:latin typeface="SassoonPrimaryInfant" pitchFamily="2" charset="0"/>
              </a:rPr>
              <a:t>n </a:t>
            </a:r>
            <a:r>
              <a:rPr sz="4000" b="1" spc="-600" dirty="0">
                <a:latin typeface="SassoonPrimaryInfant" pitchFamily="2" charset="0"/>
              </a:rPr>
              <a:t>Y</a:t>
            </a:r>
            <a:r>
              <a:rPr sz="4000" b="1" spc="-130" dirty="0">
                <a:latin typeface="SassoonPrimaryInfant" pitchFamily="2" charset="0"/>
              </a:rPr>
              <a:t>ear</a:t>
            </a:r>
            <a:r>
              <a:rPr sz="4000" b="1" dirty="0">
                <a:latin typeface="SassoonPrimaryInfant" pitchFamily="2" charset="0"/>
              </a:rPr>
              <a:t> </a:t>
            </a:r>
            <a:r>
              <a:rPr sz="4000" b="1" spc="-130" dirty="0">
                <a:latin typeface="SassoonPrimaryInfant" pitchFamily="2" charset="0"/>
              </a:rPr>
              <a:t>4</a:t>
            </a:r>
            <a:endParaRPr sz="4000" dirty="0">
              <a:latin typeface="SassoonPrimaryInfant" pitchFamily="2" charset="0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109166"/>
              </p:ext>
            </p:extLst>
          </p:nvPr>
        </p:nvGraphicFramePr>
        <p:xfrm>
          <a:off x="1242568" y="1677923"/>
          <a:ext cx="10515600" cy="43191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3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7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4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3101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SassoonPrimaryInfant" pitchFamily="2" charset="0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907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b="1" dirty="0">
                        <a:latin typeface="SassoonPrimaryInfant" pitchFamily="2" charset="0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b="1" dirty="0">
                        <a:latin typeface="SassoonPrimaryInfant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b="1" dirty="0">
                        <a:latin typeface="SassoonPrimaryInfant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b="1" dirty="0">
                        <a:latin typeface="SassoonPrimaryInfant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SassoonPrimaryInfant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2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6240" marR="391160" indent="39116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GB" sz="1700" b="0" dirty="0">
                          <a:latin typeface="SassoonPrimaryInfant" pitchFamily="2" charset="0"/>
                          <a:cs typeface="Times New Roman"/>
                        </a:rPr>
                        <a:t>Miss Selwood</a:t>
                      </a:r>
                    </a:p>
                    <a:p>
                      <a:pPr marL="396240" marR="391160" indent="39116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GB" sz="1700" b="0" dirty="0">
                          <a:latin typeface="SassoonPrimaryInfant" pitchFamily="2" charset="0"/>
                          <a:cs typeface="Times New Roman"/>
                        </a:rPr>
                        <a:t>Year 4</a:t>
                      </a:r>
                    </a:p>
                    <a:p>
                      <a:pPr marL="396240" marR="391160" indent="39116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GB" sz="1700" b="0" dirty="0">
                          <a:latin typeface="SassoonPrimaryInfant" pitchFamily="2" charset="0"/>
                          <a:cs typeface="Times New Roman"/>
                        </a:rPr>
                        <a:t>Badger</a:t>
                      </a:r>
                      <a:endParaRPr sz="1700" b="0" dirty="0">
                        <a:latin typeface="SassoonPrimaryInfant" pitchFamily="2" charset="0"/>
                        <a:cs typeface="Times New Roman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7705" marR="68135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700" b="0" spc="-5" dirty="0" err="1">
                          <a:latin typeface="SassoonPrimaryInfant" pitchFamily="2" charset="0"/>
                          <a:cs typeface="Times New Roman"/>
                        </a:rPr>
                        <a:t>M</a:t>
                      </a:r>
                      <a:r>
                        <a:rPr sz="1700" b="0" dirty="0" err="1">
                          <a:latin typeface="SassoonPrimaryInfant" pitchFamily="2" charset="0"/>
                          <a:cs typeface="Times New Roman"/>
                        </a:rPr>
                        <a:t>r</a:t>
                      </a:r>
                      <a:r>
                        <a:rPr sz="1700" b="0" spc="-10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lang="en-GB" sz="1700" b="0" dirty="0">
                          <a:latin typeface="SassoonPrimaryInfant" pitchFamily="2" charset="0"/>
                          <a:cs typeface="Times New Roman"/>
                        </a:rPr>
                        <a:t>Watson</a:t>
                      </a:r>
                      <a:r>
                        <a:rPr sz="1700" b="0" dirty="0">
                          <a:latin typeface="SassoonPrimaryInfant" pitchFamily="2" charset="0"/>
                          <a:cs typeface="Times New Roman"/>
                        </a:rPr>
                        <a:t>  </a:t>
                      </a:r>
                      <a:r>
                        <a:rPr lang="en-GB" sz="1700" b="0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lang="en-GB" sz="1700" b="0" spc="-50" dirty="0">
                          <a:latin typeface="SassoonPrimaryInfant" pitchFamily="2" charset="0"/>
                          <a:cs typeface="Times New Roman"/>
                        </a:rPr>
                        <a:t>Assistant Head Teacher</a:t>
                      </a:r>
                    </a:p>
                    <a:p>
                      <a:pPr marL="687705" marR="68135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700" b="0" spc="-10" dirty="0">
                          <a:latin typeface="SassoonPrimaryInfant" pitchFamily="2" charset="0"/>
                          <a:cs typeface="Times New Roman"/>
                        </a:rPr>
                        <a:t>Otter</a:t>
                      </a:r>
                      <a:endParaRPr sz="1700" b="0" dirty="0">
                        <a:latin typeface="SassoonPrimaryInfant" pitchFamily="2" charset="0"/>
                        <a:cs typeface="Times New Roman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700" b="0" spc="-55" dirty="0">
                          <a:latin typeface="SassoonPrimaryInfant" pitchFamily="2" charset="0"/>
                          <a:cs typeface="Times New Roman"/>
                        </a:rPr>
                        <a:t>Mrs</a:t>
                      </a:r>
                      <a:r>
                        <a:rPr sz="1700" b="0" spc="-25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1700" b="0" spc="25" dirty="0">
                          <a:latin typeface="SassoonPrimaryInfant" pitchFamily="2" charset="0"/>
                          <a:cs typeface="Times New Roman"/>
                        </a:rPr>
                        <a:t>Gurr</a:t>
                      </a:r>
                      <a:endParaRPr sz="1700" b="0" dirty="0">
                        <a:latin typeface="SassoonPrimaryInfant" pitchFamily="2" charset="0"/>
                        <a:cs typeface="Times New Roman"/>
                      </a:endParaRPr>
                    </a:p>
                    <a:p>
                      <a:pPr marL="396875" marR="390525" algn="ctr">
                        <a:lnSpc>
                          <a:spcPct val="100000"/>
                        </a:lnSpc>
                      </a:pPr>
                      <a:r>
                        <a:rPr sz="1700" b="0" spc="-100" dirty="0">
                          <a:latin typeface="SassoonPrimaryInfant" pitchFamily="2" charset="0"/>
                          <a:cs typeface="Times New Roman"/>
                        </a:rPr>
                        <a:t>Year</a:t>
                      </a:r>
                      <a:r>
                        <a:rPr sz="1700" b="0" spc="-5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lang="en-GB" sz="1700" b="0" spc="-60" dirty="0">
                          <a:latin typeface="SassoonPrimaryInfant" pitchFamily="2" charset="0"/>
                          <a:cs typeface="Times New Roman"/>
                        </a:rPr>
                        <a:t>4</a:t>
                      </a:r>
                      <a:endParaRPr lang="en-GB" sz="1700" b="0" spc="-70" dirty="0">
                        <a:latin typeface="SassoonPrimaryInfant" pitchFamily="2" charset="0"/>
                        <a:cs typeface="Times New Roman"/>
                      </a:endParaRPr>
                    </a:p>
                    <a:p>
                      <a:pPr marL="396875" marR="390525" algn="ctr">
                        <a:lnSpc>
                          <a:spcPct val="100000"/>
                        </a:lnSpc>
                      </a:pPr>
                      <a:r>
                        <a:rPr lang="en-GB" sz="1700" b="0" spc="-70" dirty="0">
                          <a:latin typeface="SassoonPrimaryInfant" pitchFamily="2" charset="0"/>
                          <a:cs typeface="Times New Roman"/>
                        </a:rPr>
                        <a:t>Fox</a:t>
                      </a:r>
                      <a:endParaRPr sz="1700" b="0" dirty="0">
                        <a:latin typeface="SassoonPrimaryInfant" pitchFamily="2" charset="0"/>
                        <a:cs typeface="Times New Roman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83EE191-65D7-4956-9131-56EFB4285DE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5254" y="1926336"/>
            <a:ext cx="2031492" cy="2691447"/>
          </a:xfrm>
          <a:prstGeom prst="rect">
            <a:avLst/>
          </a:prstGeom>
          <a:ln w="57150" cap="sq" cmpd="thickThin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B3AFA0-E33E-42F9-8CA4-41A7CA6734B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235" y="1955187"/>
            <a:ext cx="1915365" cy="2662595"/>
          </a:xfrm>
          <a:prstGeom prst="rect">
            <a:avLst/>
          </a:prstGeom>
          <a:ln w="5715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C1A21E-6016-4D80-9038-E9516A63660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975902"/>
            <a:ext cx="1828800" cy="2748498"/>
          </a:xfrm>
          <a:prstGeom prst="rect">
            <a:avLst/>
          </a:prstGeom>
          <a:ln w="5715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486" y="1846443"/>
            <a:ext cx="11374120" cy="4104640"/>
          </a:xfrm>
          <a:custGeom>
            <a:avLst/>
            <a:gdLst/>
            <a:ahLst/>
            <a:cxnLst/>
            <a:rect l="l" t="t" r="r" b="b"/>
            <a:pathLst>
              <a:path w="11374120" h="4104640">
                <a:moveTo>
                  <a:pt x="11373612" y="0"/>
                </a:moveTo>
                <a:lnTo>
                  <a:pt x="0" y="0"/>
                </a:lnTo>
                <a:lnTo>
                  <a:pt x="0" y="4104132"/>
                </a:lnTo>
                <a:lnTo>
                  <a:pt x="11373612" y="4104132"/>
                </a:lnTo>
                <a:lnTo>
                  <a:pt x="113736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SassoonPrimaryInfant" pitchFamily="2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9456" y="237743"/>
            <a:ext cx="11753215" cy="1440180"/>
          </a:xfrm>
          <a:custGeom>
            <a:avLst/>
            <a:gdLst/>
            <a:ahLst/>
            <a:cxnLst/>
            <a:rect l="l" t="t" r="r" b="b"/>
            <a:pathLst>
              <a:path w="11753215" h="1440180">
                <a:moveTo>
                  <a:pt x="0" y="1440179"/>
                </a:moveTo>
                <a:lnTo>
                  <a:pt x="11753088" y="1440179"/>
                </a:lnTo>
                <a:lnTo>
                  <a:pt x="11753088" y="0"/>
                </a:lnTo>
                <a:lnTo>
                  <a:pt x="0" y="0"/>
                </a:lnTo>
                <a:lnTo>
                  <a:pt x="0" y="1440179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SassoonPrimaryInfant" pitchFamily="2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191" y="419100"/>
            <a:ext cx="11386185" cy="800860"/>
          </a:xfrm>
          <a:prstGeom prst="rect">
            <a:avLst/>
          </a:prstGeom>
          <a:solidFill>
            <a:srgbClr val="FFFFFF">
              <a:alpha val="90194"/>
            </a:srgbClr>
          </a:solidFill>
        </p:spPr>
        <p:txBody>
          <a:bodyPr vert="horz" wrap="square" lIns="0" tIns="183515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445"/>
              </a:spcBef>
              <a:tabLst>
                <a:tab pos="3025775" algn="l"/>
              </a:tabLst>
            </a:pPr>
            <a:r>
              <a:rPr sz="4000" b="1" spc="-105" dirty="0">
                <a:latin typeface="SassoonPrimaryInfant" pitchFamily="2" charset="0"/>
              </a:rPr>
              <a:t>Suppo</a:t>
            </a:r>
            <a:r>
              <a:rPr sz="4000" b="1" spc="40" dirty="0">
                <a:latin typeface="SassoonPrimaryInfant" pitchFamily="2" charset="0"/>
              </a:rPr>
              <a:t>r</a:t>
            </a:r>
            <a:r>
              <a:rPr sz="4000" b="1" spc="-85" dirty="0">
                <a:latin typeface="SassoonPrimaryInfant" pitchFamily="2" charset="0"/>
              </a:rPr>
              <a:t>t</a:t>
            </a:r>
            <a:r>
              <a:rPr sz="4000" b="1" spc="30" dirty="0">
                <a:latin typeface="SassoonPrimaryInfant" pitchFamily="2" charset="0"/>
              </a:rPr>
              <a:t> </a:t>
            </a:r>
            <a:r>
              <a:rPr sz="4000" b="1" spc="-135" dirty="0">
                <a:latin typeface="SassoonPrimaryInfant" pitchFamily="2" charset="0"/>
              </a:rPr>
              <a:t>Sta</a:t>
            </a:r>
            <a:r>
              <a:rPr sz="4000" b="1" spc="-20" dirty="0">
                <a:latin typeface="SassoonPrimaryInfant" pitchFamily="2" charset="0"/>
              </a:rPr>
              <a:t>f</a:t>
            </a:r>
            <a:r>
              <a:rPr sz="4000" b="1" spc="-125" dirty="0">
                <a:latin typeface="SassoonPrimaryInfant" pitchFamily="2" charset="0"/>
              </a:rPr>
              <a:t>f</a:t>
            </a:r>
            <a:r>
              <a:rPr lang="en-GB" sz="4000" b="1" spc="-125" dirty="0">
                <a:latin typeface="SassoonPrimaryInfant" pitchFamily="2" charset="0"/>
              </a:rPr>
              <a:t> </a:t>
            </a:r>
            <a:r>
              <a:rPr sz="4000" b="1" spc="-10" dirty="0">
                <a:latin typeface="SassoonPrimaryInfant" pitchFamily="2" charset="0"/>
              </a:rPr>
              <a:t>i</a:t>
            </a:r>
            <a:r>
              <a:rPr sz="4000" b="1" spc="-5" dirty="0">
                <a:latin typeface="SassoonPrimaryInfant" pitchFamily="2" charset="0"/>
              </a:rPr>
              <a:t>n </a:t>
            </a:r>
            <a:r>
              <a:rPr sz="4000" b="1" spc="-600" dirty="0">
                <a:latin typeface="SassoonPrimaryInfant" pitchFamily="2" charset="0"/>
              </a:rPr>
              <a:t>Y</a:t>
            </a:r>
            <a:r>
              <a:rPr sz="4000" b="1" spc="-130" dirty="0">
                <a:latin typeface="SassoonPrimaryInfant" pitchFamily="2" charset="0"/>
              </a:rPr>
              <a:t>ear</a:t>
            </a:r>
            <a:r>
              <a:rPr sz="4000" b="1" dirty="0">
                <a:latin typeface="SassoonPrimaryInfant" pitchFamily="2" charset="0"/>
              </a:rPr>
              <a:t> </a:t>
            </a:r>
            <a:r>
              <a:rPr sz="4000" b="1" spc="280" dirty="0">
                <a:latin typeface="SassoonPrimaryInfant" pitchFamily="2" charset="0"/>
              </a:rPr>
              <a:t>3/4</a:t>
            </a:r>
            <a:endParaRPr sz="4000" dirty="0">
              <a:latin typeface="SassoonPrimaryInfant" pitchFamily="2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93439" y="2020974"/>
            <a:ext cx="3546475" cy="3465195"/>
            <a:chOff x="661034" y="1900047"/>
            <a:chExt cx="3546475" cy="3465195"/>
          </a:xfrm>
        </p:grpSpPr>
        <p:sp>
          <p:nvSpPr>
            <p:cNvPr id="6" name="object 6"/>
            <p:cNvSpPr/>
            <p:nvPr/>
          </p:nvSpPr>
          <p:spPr>
            <a:xfrm>
              <a:off x="673735" y="1912619"/>
              <a:ext cx="3521075" cy="3439795"/>
            </a:xfrm>
            <a:custGeom>
              <a:avLst/>
              <a:gdLst/>
              <a:ahLst/>
              <a:cxnLst/>
              <a:rect l="l" t="t" r="r" b="b"/>
              <a:pathLst>
                <a:path w="3521075" h="3439795">
                  <a:moveTo>
                    <a:pt x="3520694" y="2586113"/>
                  </a:moveTo>
                  <a:lnTo>
                    <a:pt x="1760347" y="2586113"/>
                  </a:lnTo>
                  <a:lnTo>
                    <a:pt x="0" y="2586113"/>
                  </a:lnTo>
                  <a:lnTo>
                    <a:pt x="0" y="3439541"/>
                  </a:lnTo>
                  <a:lnTo>
                    <a:pt x="1760347" y="3439541"/>
                  </a:lnTo>
                  <a:lnTo>
                    <a:pt x="3520694" y="3439541"/>
                  </a:lnTo>
                  <a:lnTo>
                    <a:pt x="3520694" y="2586113"/>
                  </a:lnTo>
                  <a:close/>
                </a:path>
                <a:path w="3521075" h="3439795">
                  <a:moveTo>
                    <a:pt x="3520694" y="0"/>
                  </a:moveTo>
                  <a:lnTo>
                    <a:pt x="1760347" y="0"/>
                  </a:lnTo>
                  <a:lnTo>
                    <a:pt x="0" y="0"/>
                  </a:lnTo>
                  <a:lnTo>
                    <a:pt x="0" y="2586101"/>
                  </a:lnTo>
                  <a:lnTo>
                    <a:pt x="1760347" y="2586101"/>
                  </a:lnTo>
                  <a:lnTo>
                    <a:pt x="3520694" y="2586101"/>
                  </a:lnTo>
                  <a:lnTo>
                    <a:pt x="3520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SassoonPrimaryInfant" pitchFamily="2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67384" y="1906397"/>
              <a:ext cx="3533775" cy="3452495"/>
            </a:xfrm>
            <a:custGeom>
              <a:avLst/>
              <a:gdLst/>
              <a:ahLst/>
              <a:cxnLst/>
              <a:rect l="l" t="t" r="r" b="b"/>
              <a:pathLst>
                <a:path w="3533775" h="3452495">
                  <a:moveTo>
                    <a:pt x="1766697" y="0"/>
                  </a:moveTo>
                  <a:lnTo>
                    <a:pt x="1766697" y="3452114"/>
                  </a:lnTo>
                </a:path>
                <a:path w="3533775" h="3452495">
                  <a:moveTo>
                    <a:pt x="0" y="2592323"/>
                  </a:moveTo>
                  <a:lnTo>
                    <a:pt x="3533520" y="2592323"/>
                  </a:lnTo>
                </a:path>
                <a:path w="3533775" h="3452495">
                  <a:moveTo>
                    <a:pt x="6350" y="0"/>
                  </a:moveTo>
                  <a:lnTo>
                    <a:pt x="6350" y="3452114"/>
                  </a:lnTo>
                </a:path>
                <a:path w="3533775" h="3452495">
                  <a:moveTo>
                    <a:pt x="3527170" y="0"/>
                  </a:moveTo>
                  <a:lnTo>
                    <a:pt x="3527170" y="3452114"/>
                  </a:lnTo>
                </a:path>
                <a:path w="3533775" h="3452495">
                  <a:moveTo>
                    <a:pt x="0" y="6350"/>
                  </a:moveTo>
                  <a:lnTo>
                    <a:pt x="3533520" y="6350"/>
                  </a:lnTo>
                </a:path>
                <a:path w="3533775" h="3452495">
                  <a:moveTo>
                    <a:pt x="0" y="3445764"/>
                  </a:moveTo>
                  <a:lnTo>
                    <a:pt x="3533520" y="344576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SassoonPrimaryInfant" pitchFamily="2" charset="0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636669" y="4808747"/>
            <a:ext cx="1079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800" spc="-55" dirty="0">
                <a:latin typeface="SassoonPrimaryInfant" pitchFamily="2" charset="0"/>
                <a:cs typeface="Times New Roman"/>
              </a:rPr>
              <a:t>Mrs Imran</a:t>
            </a:r>
            <a:endParaRPr sz="1800" dirty="0">
              <a:latin typeface="SassoonPrimaryInfant" pitchFamily="2" charset="0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83872" y="4773366"/>
            <a:ext cx="1024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SassoonPrimaryInfant" pitchFamily="2" charset="0"/>
                <a:cs typeface="Times New Roman"/>
              </a:rPr>
              <a:t>Mr</a:t>
            </a:r>
            <a:r>
              <a:rPr sz="1800" spc="-35" dirty="0">
                <a:latin typeface="SassoonPrimaryInfant" pitchFamily="2" charset="0"/>
                <a:cs typeface="Times New Roman"/>
              </a:rPr>
              <a:t>s</a:t>
            </a:r>
            <a:r>
              <a:rPr sz="1800" spc="5" dirty="0">
                <a:latin typeface="SassoonPrimaryInfant" pitchFamily="2" charset="0"/>
                <a:cs typeface="Times New Roman"/>
              </a:rPr>
              <a:t> </a:t>
            </a:r>
            <a:r>
              <a:rPr sz="1800" spc="-85" dirty="0">
                <a:latin typeface="SassoonPrimaryInfant" pitchFamily="2" charset="0"/>
                <a:cs typeface="Times New Roman"/>
              </a:rPr>
              <a:t>A</a:t>
            </a:r>
            <a:r>
              <a:rPr sz="1800" spc="-45" dirty="0">
                <a:latin typeface="SassoonPrimaryInfant" pitchFamily="2" charset="0"/>
                <a:cs typeface="Times New Roman"/>
              </a:rPr>
              <a:t>mjad</a:t>
            </a:r>
            <a:endParaRPr sz="1800" dirty="0">
              <a:latin typeface="SassoonPrimaryInfant" pitchFamily="2" charset="0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838714" y="2019363"/>
            <a:ext cx="3546475" cy="3465195"/>
            <a:chOff x="7633716" y="1900047"/>
            <a:chExt cx="3546475" cy="3465195"/>
          </a:xfrm>
        </p:grpSpPr>
        <p:sp>
          <p:nvSpPr>
            <p:cNvPr id="20" name="object 20"/>
            <p:cNvSpPr/>
            <p:nvPr/>
          </p:nvSpPr>
          <p:spPr>
            <a:xfrm>
              <a:off x="7646416" y="1912619"/>
              <a:ext cx="3521075" cy="3439795"/>
            </a:xfrm>
            <a:custGeom>
              <a:avLst/>
              <a:gdLst/>
              <a:ahLst/>
              <a:cxnLst/>
              <a:rect l="l" t="t" r="r" b="b"/>
              <a:pathLst>
                <a:path w="3521075" h="3439795">
                  <a:moveTo>
                    <a:pt x="3520694" y="2586113"/>
                  </a:moveTo>
                  <a:lnTo>
                    <a:pt x="1760347" y="2586113"/>
                  </a:lnTo>
                  <a:lnTo>
                    <a:pt x="0" y="2586113"/>
                  </a:lnTo>
                  <a:lnTo>
                    <a:pt x="0" y="3439541"/>
                  </a:lnTo>
                  <a:lnTo>
                    <a:pt x="1760347" y="3439541"/>
                  </a:lnTo>
                  <a:lnTo>
                    <a:pt x="3520694" y="3439541"/>
                  </a:lnTo>
                  <a:lnTo>
                    <a:pt x="3520694" y="2586113"/>
                  </a:lnTo>
                  <a:close/>
                </a:path>
                <a:path w="3521075" h="3439795">
                  <a:moveTo>
                    <a:pt x="3520694" y="0"/>
                  </a:moveTo>
                  <a:lnTo>
                    <a:pt x="1760347" y="0"/>
                  </a:lnTo>
                  <a:lnTo>
                    <a:pt x="0" y="0"/>
                  </a:lnTo>
                  <a:lnTo>
                    <a:pt x="0" y="2586101"/>
                  </a:lnTo>
                  <a:lnTo>
                    <a:pt x="1760347" y="2586101"/>
                  </a:lnTo>
                  <a:lnTo>
                    <a:pt x="3520694" y="2586101"/>
                  </a:lnTo>
                  <a:lnTo>
                    <a:pt x="3520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SassoonPrimaryInfant" pitchFamily="2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7640066" y="1906397"/>
              <a:ext cx="3533775" cy="3452495"/>
            </a:xfrm>
            <a:custGeom>
              <a:avLst/>
              <a:gdLst/>
              <a:ahLst/>
              <a:cxnLst/>
              <a:rect l="l" t="t" r="r" b="b"/>
              <a:pathLst>
                <a:path w="3533775" h="3452495">
                  <a:moveTo>
                    <a:pt x="1766697" y="0"/>
                  </a:moveTo>
                  <a:lnTo>
                    <a:pt x="1766697" y="3452114"/>
                  </a:lnTo>
                </a:path>
                <a:path w="3533775" h="3452495">
                  <a:moveTo>
                    <a:pt x="0" y="2592323"/>
                  </a:moveTo>
                  <a:lnTo>
                    <a:pt x="3533393" y="2592323"/>
                  </a:lnTo>
                </a:path>
                <a:path w="3533775" h="3452495">
                  <a:moveTo>
                    <a:pt x="6350" y="0"/>
                  </a:moveTo>
                  <a:lnTo>
                    <a:pt x="6350" y="3452114"/>
                  </a:lnTo>
                </a:path>
                <a:path w="3533775" h="3452495">
                  <a:moveTo>
                    <a:pt x="3527043" y="0"/>
                  </a:moveTo>
                  <a:lnTo>
                    <a:pt x="3527043" y="3452114"/>
                  </a:lnTo>
                </a:path>
                <a:path w="3533775" h="3452495">
                  <a:moveTo>
                    <a:pt x="0" y="6350"/>
                  </a:moveTo>
                  <a:lnTo>
                    <a:pt x="3533393" y="6350"/>
                  </a:lnTo>
                </a:path>
                <a:path w="3533775" h="3452495">
                  <a:moveTo>
                    <a:pt x="0" y="3445764"/>
                  </a:moveTo>
                  <a:lnTo>
                    <a:pt x="3533393" y="344576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SassoonPrimaryInfant" pitchFamily="2" charset="0"/>
              </a:endParaRPr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195378" y="4758308"/>
            <a:ext cx="14719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latin typeface="SassoonPrimaryInfant" pitchFamily="2" charset="0"/>
                <a:cs typeface="Times New Roman"/>
              </a:rPr>
              <a:t>M</a:t>
            </a:r>
            <a:r>
              <a:rPr lang="en-GB" sz="1800" spc="-60" dirty="0" err="1">
                <a:latin typeface="SassoonPrimaryInfant" pitchFamily="2" charset="0"/>
                <a:cs typeface="Times New Roman"/>
              </a:rPr>
              <a:t>iss</a:t>
            </a:r>
            <a:r>
              <a:rPr lang="en-GB" sz="1800" spc="-60" dirty="0">
                <a:latin typeface="SassoonPrimaryInfant" pitchFamily="2" charset="0"/>
                <a:cs typeface="Times New Roman"/>
              </a:rPr>
              <a:t> </a:t>
            </a:r>
            <a:r>
              <a:rPr lang="en-GB" sz="1800" spc="-60" dirty="0" err="1">
                <a:latin typeface="SassoonPrimaryInfant" pitchFamily="2" charset="0"/>
                <a:cs typeface="Times New Roman"/>
              </a:rPr>
              <a:t>Kervin</a:t>
            </a:r>
            <a:endParaRPr sz="1800" dirty="0">
              <a:latin typeface="SassoonPrimaryInfant" pitchFamily="2" charset="0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34272" y="4783308"/>
            <a:ext cx="91650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latin typeface="SassoonPrimaryInfant" pitchFamily="2" charset="0"/>
                <a:cs typeface="Times New Roman"/>
              </a:rPr>
              <a:t>M</a:t>
            </a:r>
            <a:r>
              <a:rPr lang="en-GB" sz="1800" spc="-110" dirty="0">
                <a:latin typeface="SassoonPrimaryInfant" pitchFamily="2" charset="0"/>
                <a:cs typeface="Times New Roman"/>
              </a:rPr>
              <a:t>r</a:t>
            </a:r>
            <a:r>
              <a:rPr sz="1800" spc="-45" dirty="0">
                <a:latin typeface="SassoonPrimaryInfant" pitchFamily="2" charset="0"/>
                <a:cs typeface="Times New Roman"/>
              </a:rPr>
              <a:t>s</a:t>
            </a:r>
            <a:r>
              <a:rPr sz="1800" spc="5" dirty="0">
                <a:latin typeface="SassoonPrimaryInfant" pitchFamily="2" charset="0"/>
                <a:cs typeface="Times New Roman"/>
              </a:rPr>
              <a:t> </a:t>
            </a:r>
            <a:r>
              <a:rPr lang="en-GB" spc="-85" dirty="0">
                <a:latin typeface="SassoonPrimaryInfant" pitchFamily="2" charset="0"/>
                <a:cs typeface="Times New Roman"/>
              </a:rPr>
              <a:t>Nair</a:t>
            </a:r>
            <a:endParaRPr sz="1800" dirty="0">
              <a:latin typeface="SassoonPrimaryInfant" pitchFamily="2" charset="0"/>
              <a:cs typeface="Times New Roman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FC4725-C8FC-4895-A8E5-76F2E271C1A2}"/>
              </a:ext>
            </a:extLst>
          </p:cNvPr>
          <p:cNvSpPr txBox="1"/>
          <p:nvPr/>
        </p:nvSpPr>
        <p:spPr>
          <a:xfrm>
            <a:off x="1790816" y="4787920"/>
            <a:ext cx="1432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assoonPrimaryInfant" pitchFamily="2" charset="0"/>
              </a:rPr>
              <a:t>Mrs </a:t>
            </a:r>
            <a:r>
              <a:rPr lang="en-GB" dirty="0" err="1">
                <a:latin typeface="SassoonPrimaryInfant" pitchFamily="2" charset="0"/>
              </a:rPr>
              <a:t>Afzaal</a:t>
            </a:r>
            <a:endParaRPr lang="en-GB" dirty="0">
              <a:latin typeface="SassoonPrimaryInfant" pitchFamily="2" charset="0"/>
            </a:endParaRPr>
          </a:p>
        </p:txBody>
      </p:sp>
      <p:grpSp>
        <p:nvGrpSpPr>
          <p:cNvPr id="34" name="object 5">
            <a:extLst>
              <a:ext uri="{FF2B5EF4-FFF2-40B4-BE49-F238E27FC236}">
                <a16:creationId xmlns:a16="http://schemas.microsoft.com/office/drawing/2014/main" id="{ADF8D2BA-0ED7-46F6-BBA6-4B0ADAE88DF0}"/>
              </a:ext>
            </a:extLst>
          </p:cNvPr>
          <p:cNvGrpSpPr/>
          <p:nvPr/>
        </p:nvGrpSpPr>
        <p:grpSpPr>
          <a:xfrm>
            <a:off x="5101983" y="2019492"/>
            <a:ext cx="3546475" cy="3465195"/>
            <a:chOff x="661034" y="1900047"/>
            <a:chExt cx="3546475" cy="3465195"/>
          </a:xfrm>
        </p:grpSpPr>
        <p:sp>
          <p:nvSpPr>
            <p:cNvPr id="35" name="object 6">
              <a:extLst>
                <a:ext uri="{FF2B5EF4-FFF2-40B4-BE49-F238E27FC236}">
                  <a16:creationId xmlns:a16="http://schemas.microsoft.com/office/drawing/2014/main" id="{20755DBF-4881-4E46-897E-805EBCB28125}"/>
                </a:ext>
              </a:extLst>
            </p:cNvPr>
            <p:cNvSpPr/>
            <p:nvPr/>
          </p:nvSpPr>
          <p:spPr>
            <a:xfrm>
              <a:off x="673735" y="1912619"/>
              <a:ext cx="3521075" cy="3439795"/>
            </a:xfrm>
            <a:custGeom>
              <a:avLst/>
              <a:gdLst/>
              <a:ahLst/>
              <a:cxnLst/>
              <a:rect l="l" t="t" r="r" b="b"/>
              <a:pathLst>
                <a:path w="3521075" h="3439795">
                  <a:moveTo>
                    <a:pt x="3520694" y="2586113"/>
                  </a:moveTo>
                  <a:lnTo>
                    <a:pt x="1760347" y="2586113"/>
                  </a:lnTo>
                  <a:lnTo>
                    <a:pt x="0" y="2586113"/>
                  </a:lnTo>
                  <a:lnTo>
                    <a:pt x="0" y="3439541"/>
                  </a:lnTo>
                  <a:lnTo>
                    <a:pt x="1760347" y="3439541"/>
                  </a:lnTo>
                  <a:lnTo>
                    <a:pt x="3520694" y="3439541"/>
                  </a:lnTo>
                  <a:lnTo>
                    <a:pt x="3520694" y="2586113"/>
                  </a:lnTo>
                  <a:close/>
                </a:path>
                <a:path w="3521075" h="3439795">
                  <a:moveTo>
                    <a:pt x="3520694" y="0"/>
                  </a:moveTo>
                  <a:lnTo>
                    <a:pt x="1760347" y="0"/>
                  </a:lnTo>
                  <a:lnTo>
                    <a:pt x="0" y="0"/>
                  </a:lnTo>
                  <a:lnTo>
                    <a:pt x="0" y="2586101"/>
                  </a:lnTo>
                  <a:lnTo>
                    <a:pt x="1760347" y="2586101"/>
                  </a:lnTo>
                  <a:lnTo>
                    <a:pt x="3520694" y="2586101"/>
                  </a:lnTo>
                  <a:lnTo>
                    <a:pt x="3520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SassoonPrimaryInfant" pitchFamily="2" charset="0"/>
              </a:endParaRPr>
            </a:p>
          </p:txBody>
        </p:sp>
        <p:sp>
          <p:nvSpPr>
            <p:cNvPr id="36" name="object 7">
              <a:extLst>
                <a:ext uri="{FF2B5EF4-FFF2-40B4-BE49-F238E27FC236}">
                  <a16:creationId xmlns:a16="http://schemas.microsoft.com/office/drawing/2014/main" id="{5E356CA8-32A1-4AF8-AB3C-5C7CEA05932E}"/>
                </a:ext>
              </a:extLst>
            </p:cNvPr>
            <p:cNvSpPr/>
            <p:nvPr/>
          </p:nvSpPr>
          <p:spPr>
            <a:xfrm>
              <a:off x="667384" y="1906397"/>
              <a:ext cx="3533775" cy="3452495"/>
            </a:xfrm>
            <a:custGeom>
              <a:avLst/>
              <a:gdLst/>
              <a:ahLst/>
              <a:cxnLst/>
              <a:rect l="l" t="t" r="r" b="b"/>
              <a:pathLst>
                <a:path w="3533775" h="3452495">
                  <a:moveTo>
                    <a:pt x="1766697" y="0"/>
                  </a:moveTo>
                  <a:lnTo>
                    <a:pt x="1766697" y="3452114"/>
                  </a:lnTo>
                </a:path>
                <a:path w="3533775" h="3452495">
                  <a:moveTo>
                    <a:pt x="0" y="2592323"/>
                  </a:moveTo>
                  <a:lnTo>
                    <a:pt x="3533520" y="2592323"/>
                  </a:lnTo>
                </a:path>
                <a:path w="3533775" h="3452495">
                  <a:moveTo>
                    <a:pt x="6350" y="0"/>
                  </a:moveTo>
                  <a:lnTo>
                    <a:pt x="6350" y="3452114"/>
                  </a:lnTo>
                </a:path>
                <a:path w="3533775" h="3452495">
                  <a:moveTo>
                    <a:pt x="3527170" y="0"/>
                  </a:moveTo>
                  <a:lnTo>
                    <a:pt x="3527170" y="3452114"/>
                  </a:lnTo>
                </a:path>
                <a:path w="3533775" h="3452495">
                  <a:moveTo>
                    <a:pt x="0" y="6350"/>
                  </a:moveTo>
                  <a:lnTo>
                    <a:pt x="3533520" y="6350"/>
                  </a:lnTo>
                </a:path>
                <a:path w="3533775" h="3452495">
                  <a:moveTo>
                    <a:pt x="0" y="3445764"/>
                  </a:moveTo>
                  <a:lnTo>
                    <a:pt x="3533520" y="344576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SassoonPrimaryInfant" pitchFamily="2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BBE8989-CFED-4558-B9CF-0C81F72F43FB}"/>
              </a:ext>
            </a:extLst>
          </p:cNvPr>
          <p:cNvSpPr txBox="1"/>
          <p:nvPr/>
        </p:nvSpPr>
        <p:spPr>
          <a:xfrm>
            <a:off x="5321914" y="4734605"/>
            <a:ext cx="1432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assoonPrimaryInfant" pitchFamily="2" charset="0"/>
                <a:cs typeface="Times New Roman" panose="02020603050405020304" pitchFamily="18" charset="0"/>
              </a:rPr>
              <a:t>Mrs Amjad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DD963A2-84C2-44E6-8E06-170DF694EBE1}"/>
              </a:ext>
            </a:extLst>
          </p:cNvPr>
          <p:cNvSpPr txBox="1"/>
          <p:nvPr/>
        </p:nvSpPr>
        <p:spPr>
          <a:xfrm>
            <a:off x="6998463" y="4723312"/>
            <a:ext cx="1432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assoonPrimaryInfant" pitchFamily="2" charset="0"/>
                <a:cs typeface="Times New Roman" panose="02020603050405020304" pitchFamily="18" charset="0"/>
              </a:rPr>
              <a:t>Mrs </a:t>
            </a:r>
            <a:r>
              <a:rPr lang="en-GB" dirty="0" err="1">
                <a:latin typeface="SassoonPrimaryInfant" pitchFamily="2" charset="0"/>
                <a:cs typeface="Times New Roman" panose="02020603050405020304" pitchFamily="18" charset="0"/>
              </a:rPr>
              <a:t>Ilbery</a:t>
            </a:r>
            <a:endParaRPr lang="en-GB" dirty="0">
              <a:latin typeface="SassoonPrimaryInfant" pitchFamily="2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67FEDD7-3FCF-4A26-B0F2-054EB67B10F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805" y="2438082"/>
            <a:ext cx="1321435" cy="1981835"/>
          </a:xfrm>
          <a:prstGeom prst="rect">
            <a:avLst/>
          </a:prstGeom>
          <a:ln w="5715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D33FEC8-4B2E-4306-B6D3-DCAAEA0C1ED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1792" y="2675991"/>
            <a:ext cx="1901190" cy="1420495"/>
          </a:xfrm>
          <a:prstGeom prst="rect">
            <a:avLst/>
          </a:prstGeom>
          <a:ln w="5715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BAA51B4-AB8A-4D50-BD54-EA762467817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50" y="2436495"/>
            <a:ext cx="1323340" cy="1985010"/>
          </a:xfrm>
          <a:prstGeom prst="rect">
            <a:avLst/>
          </a:prstGeom>
          <a:ln w="5715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1F37DE5-88B6-4BCC-851B-7B48EB52358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20" y="2436495"/>
            <a:ext cx="1323340" cy="1985010"/>
          </a:xfrm>
          <a:prstGeom prst="rect">
            <a:avLst/>
          </a:prstGeom>
          <a:ln w="5715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B5DEF1A-EC5C-40C7-97BD-C89802CF739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21" y="2428767"/>
            <a:ext cx="1323340" cy="1985010"/>
          </a:xfrm>
          <a:prstGeom prst="rect">
            <a:avLst/>
          </a:prstGeom>
          <a:ln w="5715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288" y="1781555"/>
            <a:ext cx="11374120" cy="4104640"/>
          </a:xfrm>
          <a:custGeom>
            <a:avLst/>
            <a:gdLst/>
            <a:ahLst/>
            <a:cxnLst/>
            <a:rect l="l" t="t" r="r" b="b"/>
            <a:pathLst>
              <a:path w="11374120" h="4104640">
                <a:moveTo>
                  <a:pt x="11373612" y="0"/>
                </a:moveTo>
                <a:lnTo>
                  <a:pt x="0" y="0"/>
                </a:lnTo>
                <a:lnTo>
                  <a:pt x="0" y="4104132"/>
                </a:lnTo>
                <a:lnTo>
                  <a:pt x="11373612" y="4104132"/>
                </a:lnTo>
                <a:lnTo>
                  <a:pt x="113736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SassoonPrimaryInfant" pitchFamily="2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9456" y="237743"/>
            <a:ext cx="11753215" cy="1440180"/>
          </a:xfrm>
          <a:custGeom>
            <a:avLst/>
            <a:gdLst/>
            <a:ahLst/>
            <a:cxnLst/>
            <a:rect l="l" t="t" r="r" b="b"/>
            <a:pathLst>
              <a:path w="11753215" h="1440180">
                <a:moveTo>
                  <a:pt x="0" y="1440179"/>
                </a:moveTo>
                <a:lnTo>
                  <a:pt x="11753088" y="1440179"/>
                </a:lnTo>
                <a:lnTo>
                  <a:pt x="11753088" y="0"/>
                </a:lnTo>
                <a:lnTo>
                  <a:pt x="0" y="0"/>
                </a:lnTo>
                <a:lnTo>
                  <a:pt x="0" y="1440179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SassoonPrimaryInfant" pitchFamily="2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191" y="419100"/>
            <a:ext cx="11386185" cy="800860"/>
          </a:xfrm>
          <a:prstGeom prst="rect">
            <a:avLst/>
          </a:prstGeom>
          <a:solidFill>
            <a:srgbClr val="FFFFFF">
              <a:alpha val="90194"/>
            </a:srgbClr>
          </a:solidFill>
        </p:spPr>
        <p:txBody>
          <a:bodyPr vert="horz" wrap="square" lIns="0" tIns="1835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45"/>
              </a:spcBef>
            </a:pPr>
            <a:r>
              <a:rPr sz="4000" b="1" spc="-155" dirty="0">
                <a:latin typeface="SassoonPrimaryInfant" pitchFamily="2" charset="0"/>
              </a:rPr>
              <a:t>T</a:t>
            </a:r>
            <a:r>
              <a:rPr sz="4000" b="1" spc="-45" dirty="0">
                <a:latin typeface="SassoonPrimaryInfant" pitchFamily="2" charset="0"/>
              </a:rPr>
              <a:t>ransition</a:t>
            </a:r>
            <a:r>
              <a:rPr sz="4000" b="1" spc="25" dirty="0">
                <a:latin typeface="SassoonPrimaryInfant" pitchFamily="2" charset="0"/>
              </a:rPr>
              <a:t> </a:t>
            </a:r>
            <a:r>
              <a:rPr sz="4000" b="1" spc="-235" dirty="0">
                <a:latin typeface="SassoonPrimaryInfant" pitchFamily="2" charset="0"/>
              </a:rPr>
              <a:t>f</a:t>
            </a:r>
            <a:r>
              <a:rPr sz="4000" b="1" spc="-275" dirty="0">
                <a:latin typeface="SassoonPrimaryInfant" pitchFamily="2" charset="0"/>
              </a:rPr>
              <a:t>r</a:t>
            </a:r>
            <a:r>
              <a:rPr sz="4000" b="1" spc="60" dirty="0">
                <a:latin typeface="SassoonPrimaryInfant" pitchFamily="2" charset="0"/>
              </a:rPr>
              <a:t>om</a:t>
            </a:r>
            <a:r>
              <a:rPr sz="4000" b="1" spc="10" dirty="0">
                <a:latin typeface="SassoonPrimaryInfant" pitchFamily="2" charset="0"/>
              </a:rPr>
              <a:t> </a:t>
            </a:r>
            <a:r>
              <a:rPr sz="4000" b="1" spc="-600" dirty="0">
                <a:latin typeface="SassoonPrimaryInfant" pitchFamily="2" charset="0"/>
              </a:rPr>
              <a:t>Y</a:t>
            </a:r>
            <a:r>
              <a:rPr sz="4000" b="1" spc="-130" dirty="0">
                <a:latin typeface="SassoonPrimaryInfant" pitchFamily="2" charset="0"/>
              </a:rPr>
              <a:t>2</a:t>
            </a:r>
            <a:r>
              <a:rPr sz="4000" b="1" spc="-10" dirty="0">
                <a:latin typeface="SassoonPrimaryInfant" pitchFamily="2" charset="0"/>
              </a:rPr>
              <a:t> </a:t>
            </a:r>
            <a:r>
              <a:rPr lang="en-GB" sz="4000" b="1" spc="-10" dirty="0">
                <a:latin typeface="SassoonPrimaryInfant" pitchFamily="2" charset="0"/>
              </a:rPr>
              <a:t>to Y</a:t>
            </a:r>
            <a:r>
              <a:rPr sz="4000" b="1" spc="-130" dirty="0">
                <a:latin typeface="SassoonPrimaryInfant" pitchFamily="2" charset="0"/>
              </a:rPr>
              <a:t>3</a:t>
            </a:r>
            <a:r>
              <a:rPr sz="4000" b="1" dirty="0">
                <a:latin typeface="SassoonPrimaryInfant" pitchFamily="2" charset="0"/>
              </a:rPr>
              <a:t> </a:t>
            </a:r>
            <a:r>
              <a:rPr sz="4000" b="1" spc="-85" dirty="0">
                <a:latin typeface="SassoonPrimaryInfant" pitchFamily="2" charset="0"/>
              </a:rPr>
              <a:t>a</a:t>
            </a:r>
            <a:r>
              <a:rPr sz="4000" b="1" spc="-25" dirty="0">
                <a:latin typeface="SassoonPrimaryInfant" pitchFamily="2" charset="0"/>
              </a:rPr>
              <a:t>n</a:t>
            </a:r>
            <a:r>
              <a:rPr sz="4000" b="1" spc="-20" dirty="0">
                <a:latin typeface="SassoonPrimaryInfant" pitchFamily="2" charset="0"/>
              </a:rPr>
              <a:t>d</a:t>
            </a:r>
            <a:r>
              <a:rPr sz="4000" b="1" spc="-5" dirty="0">
                <a:latin typeface="SassoonPrimaryInfant" pitchFamily="2" charset="0"/>
              </a:rPr>
              <a:t> </a:t>
            </a:r>
            <a:r>
              <a:rPr lang="en-GB" sz="4000" b="1" spc="-5" dirty="0">
                <a:latin typeface="SassoonPrimaryInfant" pitchFamily="2" charset="0"/>
              </a:rPr>
              <a:t>Y</a:t>
            </a:r>
            <a:r>
              <a:rPr sz="4000" b="1" spc="-130" dirty="0">
                <a:latin typeface="SassoonPrimaryInfant" pitchFamily="2" charset="0"/>
              </a:rPr>
              <a:t>3</a:t>
            </a:r>
            <a:r>
              <a:rPr sz="4000" b="1" spc="15" dirty="0">
                <a:latin typeface="SassoonPrimaryInfant" pitchFamily="2" charset="0"/>
              </a:rPr>
              <a:t> </a:t>
            </a:r>
            <a:r>
              <a:rPr lang="en-GB" sz="4000" b="1" spc="15" dirty="0">
                <a:latin typeface="SassoonPrimaryInfant" pitchFamily="2" charset="0"/>
              </a:rPr>
              <a:t>to Y</a:t>
            </a:r>
            <a:r>
              <a:rPr sz="4000" b="1" spc="-130" dirty="0">
                <a:latin typeface="SassoonPrimaryInfant" pitchFamily="2" charset="0"/>
              </a:rPr>
              <a:t>4</a:t>
            </a:r>
            <a:endParaRPr sz="4000" dirty="0">
              <a:latin typeface="SassoonPrimaryInfant" pitchFamily="2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2963" y="1797176"/>
            <a:ext cx="5977255" cy="30976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1594">
              <a:lnSpc>
                <a:spcPct val="100000"/>
              </a:lnSpc>
              <a:spcBef>
                <a:spcPts val="95"/>
              </a:spcBef>
            </a:pPr>
            <a:r>
              <a:rPr sz="2800" spc="-145" dirty="0">
                <a:latin typeface="SassoonPrimaryInfant" pitchFamily="2" charset="0"/>
                <a:cs typeface="Times New Roman"/>
              </a:rPr>
              <a:t>T</a:t>
            </a:r>
            <a:r>
              <a:rPr sz="2800" spc="-55" dirty="0">
                <a:latin typeface="SassoonPrimaryInfant" pitchFamily="2" charset="0"/>
                <a:cs typeface="Times New Roman"/>
              </a:rPr>
              <a:t>r</a:t>
            </a:r>
            <a:r>
              <a:rPr sz="2800" spc="-65" dirty="0">
                <a:latin typeface="SassoonPrimaryInfant" pitchFamily="2" charset="0"/>
                <a:cs typeface="Times New Roman"/>
              </a:rPr>
              <a:t>a</a:t>
            </a:r>
            <a:r>
              <a:rPr sz="2800" spc="-40" dirty="0">
                <a:latin typeface="SassoonPrimaryInfant" pitchFamily="2" charset="0"/>
                <a:cs typeface="Times New Roman"/>
              </a:rPr>
              <a:t>nsitio</a:t>
            </a:r>
            <a:r>
              <a:rPr sz="2800" spc="-45" dirty="0">
                <a:latin typeface="SassoonPrimaryInfant" pitchFamily="2" charset="0"/>
                <a:cs typeface="Times New Roman"/>
              </a:rPr>
              <a:t>n</a:t>
            </a:r>
            <a:r>
              <a:rPr sz="2800" spc="-5" dirty="0">
                <a:latin typeface="SassoonPrimaryInfant" pitchFamily="2" charset="0"/>
                <a:cs typeface="Times New Roman"/>
              </a:rPr>
              <a:t> </a:t>
            </a:r>
            <a:r>
              <a:rPr sz="2800" spc="-105" dirty="0">
                <a:latin typeface="SassoonPrimaryInfant" pitchFamily="2" charset="0"/>
                <a:cs typeface="Times New Roman"/>
              </a:rPr>
              <a:t>is</a:t>
            </a:r>
            <a:r>
              <a:rPr sz="2800" dirty="0">
                <a:latin typeface="SassoonPrimaryInfant" pitchFamily="2" charset="0"/>
                <a:cs typeface="Times New Roman"/>
              </a:rPr>
              <a:t> </a:t>
            </a:r>
            <a:r>
              <a:rPr sz="2800" spc="-140" dirty="0">
                <a:latin typeface="SassoonPrimaryInfant" pitchFamily="2" charset="0"/>
                <a:cs typeface="Times New Roman"/>
              </a:rPr>
              <a:t>v</a:t>
            </a:r>
            <a:r>
              <a:rPr sz="2800" spc="-45" dirty="0">
                <a:latin typeface="SassoonPrimaryInfant" pitchFamily="2" charset="0"/>
                <a:cs typeface="Times New Roman"/>
              </a:rPr>
              <a:t>e</a:t>
            </a:r>
            <a:r>
              <a:rPr sz="2800" spc="50" dirty="0">
                <a:latin typeface="SassoonPrimaryInfant" pitchFamily="2" charset="0"/>
                <a:cs typeface="Times New Roman"/>
              </a:rPr>
              <a:t>r</a:t>
            </a:r>
            <a:r>
              <a:rPr sz="2800" spc="-240" dirty="0">
                <a:latin typeface="SassoonPrimaryInfant" pitchFamily="2" charset="0"/>
                <a:cs typeface="Times New Roman"/>
              </a:rPr>
              <a:t>y</a:t>
            </a:r>
            <a:r>
              <a:rPr sz="2800" dirty="0">
                <a:latin typeface="SassoonPrimaryInfant" pitchFamily="2" charset="0"/>
                <a:cs typeface="Times New Roman"/>
              </a:rPr>
              <a:t> </a:t>
            </a:r>
            <a:r>
              <a:rPr sz="2800" spc="-150" dirty="0">
                <a:latin typeface="SassoonPrimaryInfant" pitchFamily="2" charset="0"/>
                <a:cs typeface="Times New Roman"/>
              </a:rPr>
              <a:t>i</a:t>
            </a:r>
            <a:r>
              <a:rPr sz="2800" spc="5" dirty="0">
                <a:latin typeface="SassoonPrimaryInfant" pitchFamily="2" charset="0"/>
                <a:cs typeface="Times New Roman"/>
              </a:rPr>
              <a:t>mpo</a:t>
            </a:r>
            <a:r>
              <a:rPr sz="2800" spc="65" dirty="0">
                <a:latin typeface="SassoonPrimaryInfant" pitchFamily="2" charset="0"/>
                <a:cs typeface="Times New Roman"/>
              </a:rPr>
              <a:t>r</a:t>
            </a:r>
            <a:r>
              <a:rPr sz="2800" spc="-20" dirty="0">
                <a:latin typeface="SassoonPrimaryInfant" pitchFamily="2" charset="0"/>
                <a:cs typeface="Times New Roman"/>
              </a:rPr>
              <a:t>tant.</a:t>
            </a:r>
            <a:r>
              <a:rPr sz="2800" spc="-10" dirty="0">
                <a:latin typeface="SassoonPrimaryInfant" pitchFamily="2" charset="0"/>
                <a:cs typeface="Times New Roman"/>
              </a:rPr>
              <a:t> </a:t>
            </a:r>
            <a:r>
              <a:rPr sz="2800" spc="-400" dirty="0">
                <a:latin typeface="SassoonPrimaryInfant" pitchFamily="2" charset="0"/>
                <a:cs typeface="Times New Roman"/>
              </a:rPr>
              <a:t>W</a:t>
            </a:r>
            <a:r>
              <a:rPr sz="2800" spc="-80" dirty="0">
                <a:latin typeface="SassoonPrimaryInfant" pitchFamily="2" charset="0"/>
                <a:cs typeface="Times New Roman"/>
              </a:rPr>
              <a:t>e</a:t>
            </a:r>
            <a:r>
              <a:rPr sz="2800" dirty="0">
                <a:latin typeface="SassoonPrimaryInfant" pitchFamily="2" charset="0"/>
                <a:cs typeface="Times New Roman"/>
              </a:rPr>
              <a:t> </a:t>
            </a:r>
            <a:r>
              <a:rPr sz="2800" spc="-204" dirty="0">
                <a:latin typeface="SassoonPrimaryInfant" pitchFamily="2" charset="0"/>
                <a:cs typeface="Times New Roman"/>
              </a:rPr>
              <a:t>w</a:t>
            </a:r>
            <a:r>
              <a:rPr sz="2800" spc="-25" dirty="0">
                <a:latin typeface="SassoonPrimaryInfant" pitchFamily="2" charset="0"/>
                <a:cs typeface="Times New Roman"/>
              </a:rPr>
              <a:t>an</a:t>
            </a:r>
            <a:r>
              <a:rPr sz="2800" spc="-10" dirty="0">
                <a:latin typeface="SassoonPrimaryInfant" pitchFamily="2" charset="0"/>
                <a:cs typeface="Times New Roman"/>
              </a:rPr>
              <a:t>t</a:t>
            </a:r>
            <a:r>
              <a:rPr sz="2800" spc="-5" dirty="0">
                <a:latin typeface="SassoonPrimaryInfant" pitchFamily="2" charset="0"/>
                <a:cs typeface="Times New Roman"/>
              </a:rPr>
              <a:t> </a:t>
            </a:r>
            <a:r>
              <a:rPr sz="2800" spc="-275" dirty="0">
                <a:latin typeface="SassoonPrimaryInfant" pitchFamily="2" charset="0"/>
                <a:cs typeface="Times New Roman"/>
              </a:rPr>
              <a:t>y</a:t>
            </a:r>
            <a:r>
              <a:rPr sz="2800" spc="-10" dirty="0">
                <a:latin typeface="SassoonPrimaryInfant" pitchFamily="2" charset="0"/>
                <a:cs typeface="Times New Roman"/>
              </a:rPr>
              <a:t>our  </a:t>
            </a:r>
            <a:r>
              <a:rPr sz="2800" spc="-80" dirty="0">
                <a:latin typeface="SassoonPrimaryInfant" pitchFamily="2" charset="0"/>
                <a:cs typeface="Times New Roman"/>
              </a:rPr>
              <a:t>child</a:t>
            </a:r>
            <a:r>
              <a:rPr sz="2800" spc="-5" dirty="0">
                <a:latin typeface="SassoonPrimaryInfant" pitchFamily="2" charset="0"/>
                <a:cs typeface="Times New Roman"/>
              </a:rPr>
              <a:t> </a:t>
            </a:r>
            <a:r>
              <a:rPr sz="2800" spc="30" dirty="0">
                <a:latin typeface="SassoonPrimaryInfant" pitchFamily="2" charset="0"/>
                <a:cs typeface="Times New Roman"/>
              </a:rPr>
              <a:t>to</a:t>
            </a:r>
            <a:r>
              <a:rPr sz="2800" dirty="0">
                <a:latin typeface="SassoonPrimaryInfant" pitchFamily="2" charset="0"/>
                <a:cs typeface="Times New Roman"/>
              </a:rPr>
              <a:t> </a:t>
            </a:r>
            <a:r>
              <a:rPr sz="2800" spc="-85" dirty="0">
                <a:latin typeface="SassoonPrimaryInfant" pitchFamily="2" charset="0"/>
                <a:cs typeface="Times New Roman"/>
              </a:rPr>
              <a:t>feel</a:t>
            </a:r>
            <a:r>
              <a:rPr sz="2800" spc="-10" dirty="0">
                <a:latin typeface="SassoonPrimaryInfant" pitchFamily="2" charset="0"/>
                <a:cs typeface="Times New Roman"/>
              </a:rPr>
              <a:t> </a:t>
            </a:r>
            <a:r>
              <a:rPr sz="2800" spc="-60" dirty="0">
                <a:latin typeface="SassoonPrimaryInfant" pitchFamily="2" charset="0"/>
                <a:cs typeface="Times New Roman"/>
              </a:rPr>
              <a:t>happy</a:t>
            </a:r>
            <a:r>
              <a:rPr sz="2800" spc="-20" dirty="0">
                <a:latin typeface="SassoonPrimaryInfant" pitchFamily="2" charset="0"/>
                <a:cs typeface="Times New Roman"/>
              </a:rPr>
              <a:t> </a:t>
            </a:r>
            <a:r>
              <a:rPr sz="2800" spc="-35" dirty="0">
                <a:latin typeface="SassoonPrimaryInfant" pitchFamily="2" charset="0"/>
                <a:cs typeface="Times New Roman"/>
              </a:rPr>
              <a:t>and</a:t>
            </a:r>
            <a:r>
              <a:rPr sz="2800" spc="5" dirty="0">
                <a:latin typeface="SassoonPrimaryInfant" pitchFamily="2" charset="0"/>
                <a:cs typeface="Times New Roman"/>
              </a:rPr>
              <a:t> </a:t>
            </a:r>
            <a:r>
              <a:rPr sz="2800" spc="-25" dirty="0">
                <a:latin typeface="SassoonPrimaryInfant" pitchFamily="2" charset="0"/>
                <a:cs typeface="Times New Roman"/>
              </a:rPr>
              <a:t>confident</a:t>
            </a:r>
            <a:r>
              <a:rPr sz="2800" spc="-30" dirty="0">
                <a:latin typeface="SassoonPrimaryInfant" pitchFamily="2" charset="0"/>
                <a:cs typeface="Times New Roman"/>
              </a:rPr>
              <a:t> </a:t>
            </a:r>
            <a:r>
              <a:rPr sz="2800" spc="-60" dirty="0">
                <a:latin typeface="SassoonPrimaryInfant" pitchFamily="2" charset="0"/>
                <a:cs typeface="Times New Roman"/>
              </a:rPr>
              <a:t>in</a:t>
            </a:r>
            <a:r>
              <a:rPr sz="2800" spc="-5" dirty="0">
                <a:latin typeface="SassoonPrimaryInfant" pitchFamily="2" charset="0"/>
                <a:cs typeface="Times New Roman"/>
              </a:rPr>
              <a:t> </a:t>
            </a:r>
            <a:r>
              <a:rPr sz="2800" spc="-35" dirty="0">
                <a:latin typeface="SassoonPrimaryInfant" pitchFamily="2" charset="0"/>
                <a:cs typeface="Times New Roman"/>
              </a:rPr>
              <a:t>their </a:t>
            </a:r>
            <a:r>
              <a:rPr sz="2800" spc="-30" dirty="0">
                <a:latin typeface="SassoonPrimaryInfant" pitchFamily="2" charset="0"/>
                <a:cs typeface="Times New Roman"/>
              </a:rPr>
              <a:t> </a:t>
            </a:r>
            <a:r>
              <a:rPr sz="2800" spc="-75" dirty="0">
                <a:latin typeface="SassoonPrimaryInfant" pitchFamily="2" charset="0"/>
                <a:cs typeface="Times New Roman"/>
              </a:rPr>
              <a:t>new</a:t>
            </a:r>
            <a:r>
              <a:rPr sz="2800" spc="-15" dirty="0">
                <a:latin typeface="SassoonPrimaryInfant" pitchFamily="2" charset="0"/>
                <a:cs typeface="Times New Roman"/>
              </a:rPr>
              <a:t> </a:t>
            </a:r>
            <a:r>
              <a:rPr sz="2800" spc="-35" dirty="0">
                <a:latin typeface="SassoonPrimaryInfant" pitchFamily="2" charset="0"/>
                <a:cs typeface="Times New Roman"/>
              </a:rPr>
              <a:t>environment</a:t>
            </a:r>
            <a:r>
              <a:rPr sz="2800" spc="-5" dirty="0">
                <a:latin typeface="SassoonPrimaryInfant" pitchFamily="2" charset="0"/>
                <a:cs typeface="Times New Roman"/>
              </a:rPr>
              <a:t> </a:t>
            </a:r>
            <a:r>
              <a:rPr sz="2800" spc="-30" dirty="0">
                <a:latin typeface="SassoonPrimaryInfant" pitchFamily="2" charset="0"/>
                <a:cs typeface="Times New Roman"/>
              </a:rPr>
              <a:t>and</a:t>
            </a:r>
            <a:r>
              <a:rPr sz="2800" spc="-10" dirty="0">
                <a:latin typeface="SassoonPrimaryInfant" pitchFamily="2" charset="0"/>
                <a:cs typeface="Times New Roman"/>
              </a:rPr>
              <a:t> </a:t>
            </a:r>
            <a:r>
              <a:rPr sz="2800" spc="-60" dirty="0">
                <a:latin typeface="SassoonPrimaryInfant" pitchFamily="2" charset="0"/>
                <a:cs typeface="Times New Roman"/>
              </a:rPr>
              <a:t>with</a:t>
            </a:r>
            <a:r>
              <a:rPr sz="2800" dirty="0">
                <a:latin typeface="SassoonPrimaryInfant" pitchFamily="2" charset="0"/>
                <a:cs typeface="Times New Roman"/>
              </a:rPr>
              <a:t> </a:t>
            </a:r>
            <a:r>
              <a:rPr sz="2800" spc="-75" dirty="0">
                <a:latin typeface="SassoonPrimaryInfant" pitchFamily="2" charset="0"/>
                <a:cs typeface="Times New Roman"/>
              </a:rPr>
              <a:t>new</a:t>
            </a:r>
            <a:r>
              <a:rPr sz="2800" spc="-10" dirty="0">
                <a:latin typeface="SassoonPrimaryInfant" pitchFamily="2" charset="0"/>
                <a:cs typeface="Times New Roman"/>
              </a:rPr>
              <a:t> </a:t>
            </a:r>
            <a:r>
              <a:rPr sz="2800" spc="-60" dirty="0">
                <a:latin typeface="SassoonPrimaryInfant" pitchFamily="2" charset="0"/>
                <a:cs typeface="Times New Roman"/>
              </a:rPr>
              <a:t>staff.</a:t>
            </a:r>
            <a:endParaRPr sz="2800" dirty="0">
              <a:latin typeface="SassoonPrimaryInfant" pitchFamily="2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50" dirty="0">
              <a:latin typeface="SassoonPrimaryInfant" pitchFamily="2" charset="0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800" spc="-55" dirty="0">
                <a:latin typeface="SassoonPrimaryInfant" pitchFamily="2" charset="0"/>
                <a:cs typeface="Times New Roman"/>
              </a:rPr>
              <a:t>Children</a:t>
            </a:r>
            <a:r>
              <a:rPr sz="2800" spc="-10" dirty="0">
                <a:latin typeface="SassoonPrimaryInfant" pitchFamily="2" charset="0"/>
                <a:cs typeface="Times New Roman"/>
              </a:rPr>
              <a:t> </a:t>
            </a:r>
            <a:r>
              <a:rPr sz="2800" spc="-150" dirty="0">
                <a:latin typeface="SassoonPrimaryInfant" pitchFamily="2" charset="0"/>
                <a:cs typeface="Times New Roman"/>
              </a:rPr>
              <a:t>will</a:t>
            </a:r>
            <a:r>
              <a:rPr sz="2800" spc="-5" dirty="0">
                <a:latin typeface="SassoonPrimaryInfant" pitchFamily="2" charset="0"/>
                <a:cs typeface="Times New Roman"/>
              </a:rPr>
              <a:t> </a:t>
            </a:r>
            <a:r>
              <a:rPr sz="2800" spc="-35" dirty="0">
                <a:latin typeface="SassoonPrimaryInfant" pitchFamily="2" charset="0"/>
                <a:cs typeface="Times New Roman"/>
              </a:rPr>
              <a:t>meet</a:t>
            </a:r>
            <a:r>
              <a:rPr sz="2800" spc="-5" dirty="0">
                <a:latin typeface="SassoonPrimaryInfant" pitchFamily="2" charset="0"/>
                <a:cs typeface="Times New Roman"/>
              </a:rPr>
              <a:t> </a:t>
            </a:r>
            <a:r>
              <a:rPr sz="2800" spc="-35" dirty="0">
                <a:latin typeface="SassoonPrimaryInfant" pitchFamily="2" charset="0"/>
                <a:cs typeface="Times New Roman"/>
              </a:rPr>
              <a:t>their</a:t>
            </a:r>
            <a:r>
              <a:rPr sz="2800" spc="-5" dirty="0">
                <a:latin typeface="SassoonPrimaryInfant" pitchFamily="2" charset="0"/>
                <a:cs typeface="Times New Roman"/>
              </a:rPr>
              <a:t> </a:t>
            </a:r>
            <a:r>
              <a:rPr sz="2800" spc="-75" dirty="0">
                <a:latin typeface="SassoonPrimaryInfant" pitchFamily="2" charset="0"/>
                <a:cs typeface="Times New Roman"/>
              </a:rPr>
              <a:t>new</a:t>
            </a:r>
            <a:r>
              <a:rPr sz="2800" spc="-10" dirty="0">
                <a:latin typeface="SassoonPrimaryInfant" pitchFamily="2" charset="0"/>
                <a:cs typeface="Times New Roman"/>
              </a:rPr>
              <a:t> </a:t>
            </a:r>
            <a:r>
              <a:rPr sz="2800" spc="-50" dirty="0">
                <a:latin typeface="SassoonPrimaryInfant" pitchFamily="2" charset="0"/>
                <a:cs typeface="Times New Roman"/>
              </a:rPr>
              <a:t>teacher</a:t>
            </a:r>
            <a:r>
              <a:rPr sz="2800" spc="-15" dirty="0">
                <a:latin typeface="SassoonPrimaryInfant" pitchFamily="2" charset="0"/>
                <a:cs typeface="Times New Roman"/>
              </a:rPr>
              <a:t> </a:t>
            </a:r>
            <a:r>
              <a:rPr sz="2800" spc="-30" dirty="0">
                <a:latin typeface="SassoonPrimaryInfant" pitchFamily="2" charset="0"/>
                <a:cs typeface="Times New Roman"/>
              </a:rPr>
              <a:t>before </a:t>
            </a:r>
            <a:r>
              <a:rPr sz="2800" spc="-685" dirty="0">
                <a:latin typeface="SassoonPrimaryInfant" pitchFamily="2" charset="0"/>
                <a:cs typeface="Times New Roman"/>
              </a:rPr>
              <a:t> </a:t>
            </a:r>
            <a:r>
              <a:rPr sz="2800" spc="-5" dirty="0">
                <a:latin typeface="SassoonPrimaryInfant" pitchFamily="2" charset="0"/>
                <a:cs typeface="Times New Roman"/>
              </a:rPr>
              <a:t>the </a:t>
            </a:r>
            <a:r>
              <a:rPr lang="en-GB" sz="2800" spc="-65" dirty="0">
                <a:latin typeface="SassoonPrimaryInfant" pitchFamily="2" charset="0"/>
                <a:cs typeface="Times New Roman"/>
              </a:rPr>
              <a:t>s</a:t>
            </a:r>
            <a:r>
              <a:rPr sz="2800" spc="-65" dirty="0" err="1">
                <a:latin typeface="SassoonPrimaryInfant" pitchFamily="2" charset="0"/>
                <a:cs typeface="Times New Roman"/>
              </a:rPr>
              <a:t>ummer</a:t>
            </a:r>
            <a:r>
              <a:rPr sz="2800" spc="-5" dirty="0">
                <a:latin typeface="SassoonPrimaryInfant" pitchFamily="2" charset="0"/>
                <a:cs typeface="Times New Roman"/>
              </a:rPr>
              <a:t> </a:t>
            </a:r>
            <a:r>
              <a:rPr sz="2800" spc="-100" dirty="0">
                <a:latin typeface="SassoonPrimaryInfant" pitchFamily="2" charset="0"/>
                <a:cs typeface="Times New Roman"/>
              </a:rPr>
              <a:t>holidays.</a:t>
            </a:r>
            <a:r>
              <a:rPr sz="2800" dirty="0">
                <a:latin typeface="SassoonPrimaryInfant" pitchFamily="2" charset="0"/>
                <a:cs typeface="Times New Roman"/>
              </a:rPr>
              <a:t> </a:t>
            </a:r>
            <a:r>
              <a:rPr sz="2800" spc="-40" dirty="0">
                <a:latin typeface="SassoonPrimaryInfant" pitchFamily="2" charset="0"/>
                <a:cs typeface="Times New Roman"/>
              </a:rPr>
              <a:t>This</a:t>
            </a:r>
            <a:r>
              <a:rPr sz="2800" spc="-10" dirty="0">
                <a:latin typeface="SassoonPrimaryInfant" pitchFamily="2" charset="0"/>
                <a:cs typeface="Times New Roman"/>
              </a:rPr>
              <a:t> </a:t>
            </a:r>
            <a:r>
              <a:rPr sz="2800" spc="-105" dirty="0">
                <a:latin typeface="SassoonPrimaryInfant" pitchFamily="2" charset="0"/>
                <a:cs typeface="Times New Roman"/>
              </a:rPr>
              <a:t>is</a:t>
            </a:r>
            <a:r>
              <a:rPr sz="2800" spc="-5" dirty="0">
                <a:latin typeface="SassoonPrimaryInfant" pitchFamily="2" charset="0"/>
                <a:cs typeface="Times New Roman"/>
              </a:rPr>
              <a:t> </a:t>
            </a:r>
            <a:r>
              <a:rPr sz="2800" spc="-40" dirty="0">
                <a:latin typeface="SassoonPrimaryInfant" pitchFamily="2" charset="0"/>
                <a:cs typeface="Times New Roman"/>
              </a:rPr>
              <a:t>an </a:t>
            </a:r>
            <a:r>
              <a:rPr sz="2800" spc="-35" dirty="0">
                <a:latin typeface="SassoonPrimaryInfant" pitchFamily="2" charset="0"/>
                <a:cs typeface="Times New Roman"/>
              </a:rPr>
              <a:t> </a:t>
            </a:r>
            <a:r>
              <a:rPr sz="2800" spc="-15" dirty="0">
                <a:latin typeface="SassoonPrimaryInfant" pitchFamily="2" charset="0"/>
                <a:cs typeface="Times New Roman"/>
              </a:rPr>
              <a:t>opportunity</a:t>
            </a:r>
            <a:r>
              <a:rPr sz="2800" spc="-30" dirty="0">
                <a:latin typeface="SassoonPrimaryInfant" pitchFamily="2" charset="0"/>
                <a:cs typeface="Times New Roman"/>
              </a:rPr>
              <a:t> </a:t>
            </a:r>
            <a:r>
              <a:rPr sz="2800" spc="-5" dirty="0">
                <a:latin typeface="SassoonPrimaryInfant" pitchFamily="2" charset="0"/>
                <a:cs typeface="Times New Roman"/>
              </a:rPr>
              <a:t>for </a:t>
            </a:r>
            <a:r>
              <a:rPr sz="2800" spc="-10" dirty="0">
                <a:latin typeface="SassoonPrimaryInfant" pitchFamily="2" charset="0"/>
                <a:cs typeface="Times New Roman"/>
              </a:rPr>
              <a:t>them</a:t>
            </a:r>
            <a:r>
              <a:rPr sz="2800" spc="-5" dirty="0">
                <a:latin typeface="SassoonPrimaryInfant" pitchFamily="2" charset="0"/>
                <a:cs typeface="Times New Roman"/>
              </a:rPr>
              <a:t> </a:t>
            </a:r>
            <a:r>
              <a:rPr sz="2800" spc="30" dirty="0">
                <a:latin typeface="SassoonPrimaryInfant" pitchFamily="2" charset="0"/>
                <a:cs typeface="Times New Roman"/>
              </a:rPr>
              <a:t>to</a:t>
            </a:r>
            <a:r>
              <a:rPr sz="2800" spc="-5" dirty="0">
                <a:latin typeface="SassoonPrimaryInfant" pitchFamily="2" charset="0"/>
                <a:cs typeface="Times New Roman"/>
              </a:rPr>
              <a:t> </a:t>
            </a:r>
            <a:r>
              <a:rPr sz="2800" spc="-95" dirty="0">
                <a:latin typeface="SassoonPrimaryInfant" pitchFamily="2" charset="0"/>
                <a:cs typeface="Times New Roman"/>
              </a:rPr>
              <a:t>ask</a:t>
            </a:r>
            <a:r>
              <a:rPr sz="2800" dirty="0">
                <a:latin typeface="SassoonPrimaryInfant" pitchFamily="2" charset="0"/>
                <a:cs typeface="Times New Roman"/>
              </a:rPr>
              <a:t> </a:t>
            </a:r>
            <a:r>
              <a:rPr sz="2800" spc="-55" dirty="0">
                <a:latin typeface="SassoonPrimaryInfant" pitchFamily="2" charset="0"/>
                <a:cs typeface="Times New Roman"/>
              </a:rPr>
              <a:t>questions.</a:t>
            </a:r>
            <a:endParaRPr sz="2800" dirty="0">
              <a:latin typeface="SassoonPrimaryInfant" pitchFamily="2" charset="0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6956" y="2180844"/>
            <a:ext cx="4431792" cy="33238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288" y="1781555"/>
            <a:ext cx="11374120" cy="4104640"/>
          </a:xfrm>
          <a:custGeom>
            <a:avLst/>
            <a:gdLst/>
            <a:ahLst/>
            <a:cxnLst/>
            <a:rect l="l" t="t" r="r" b="b"/>
            <a:pathLst>
              <a:path w="11374120" h="4104640">
                <a:moveTo>
                  <a:pt x="11373612" y="0"/>
                </a:moveTo>
                <a:lnTo>
                  <a:pt x="0" y="0"/>
                </a:lnTo>
                <a:lnTo>
                  <a:pt x="0" y="4104132"/>
                </a:lnTo>
                <a:lnTo>
                  <a:pt x="11373612" y="4104132"/>
                </a:lnTo>
                <a:lnTo>
                  <a:pt x="113736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SassoonPrimaryInfant" pitchFamily="2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9456" y="237743"/>
            <a:ext cx="11753215" cy="1440180"/>
          </a:xfrm>
          <a:custGeom>
            <a:avLst/>
            <a:gdLst/>
            <a:ahLst/>
            <a:cxnLst/>
            <a:rect l="l" t="t" r="r" b="b"/>
            <a:pathLst>
              <a:path w="11753215" h="1440180">
                <a:moveTo>
                  <a:pt x="0" y="1440179"/>
                </a:moveTo>
                <a:lnTo>
                  <a:pt x="11753088" y="1440179"/>
                </a:lnTo>
                <a:lnTo>
                  <a:pt x="11753088" y="0"/>
                </a:lnTo>
                <a:lnTo>
                  <a:pt x="0" y="0"/>
                </a:lnTo>
                <a:lnTo>
                  <a:pt x="0" y="1440179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SassoonPrimaryInfant" pitchFamily="2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191" y="419100"/>
            <a:ext cx="11386185" cy="800860"/>
          </a:xfrm>
          <a:prstGeom prst="rect">
            <a:avLst/>
          </a:prstGeom>
          <a:solidFill>
            <a:srgbClr val="FFFFFF">
              <a:alpha val="90194"/>
            </a:srgbClr>
          </a:solidFill>
        </p:spPr>
        <p:txBody>
          <a:bodyPr vert="horz" wrap="square" lIns="0" tIns="183515" rIns="0" bIns="0" rtlCol="0">
            <a:spAutoFit/>
          </a:bodyPr>
          <a:lstStyle/>
          <a:p>
            <a:pPr marL="1111885">
              <a:lnSpc>
                <a:spcPct val="100000"/>
              </a:lnSpc>
              <a:spcBef>
                <a:spcPts val="1445"/>
              </a:spcBef>
            </a:pPr>
            <a:r>
              <a:rPr sz="4000" b="1" spc="-55" dirty="0">
                <a:latin typeface="SassoonPrimaryInfant" pitchFamily="2" charset="0"/>
              </a:rPr>
              <a:t>Transition</a:t>
            </a:r>
            <a:r>
              <a:rPr sz="4000" b="1" spc="20" dirty="0">
                <a:latin typeface="SassoonPrimaryInfant" pitchFamily="2" charset="0"/>
              </a:rPr>
              <a:t> </a:t>
            </a:r>
            <a:r>
              <a:rPr sz="4000" b="1" spc="-85" dirty="0">
                <a:latin typeface="SassoonPrimaryInfant" pitchFamily="2" charset="0"/>
              </a:rPr>
              <a:t>at</a:t>
            </a:r>
            <a:r>
              <a:rPr sz="4000" b="1" spc="-5" dirty="0">
                <a:latin typeface="SassoonPrimaryInfant" pitchFamily="2" charset="0"/>
              </a:rPr>
              <a:t> </a:t>
            </a:r>
            <a:r>
              <a:rPr sz="4000" b="1" spc="-130" dirty="0">
                <a:latin typeface="SassoonPrimaryInfant" pitchFamily="2" charset="0"/>
              </a:rPr>
              <a:t>Alfred</a:t>
            </a:r>
            <a:r>
              <a:rPr sz="4000" b="1" dirty="0">
                <a:latin typeface="SassoonPrimaryInfant" pitchFamily="2" charset="0"/>
              </a:rPr>
              <a:t> </a:t>
            </a:r>
            <a:r>
              <a:rPr sz="4000" b="1" spc="-55" dirty="0">
                <a:latin typeface="SassoonPrimaryInfant" pitchFamily="2" charset="0"/>
              </a:rPr>
              <a:t>Sutton</a:t>
            </a:r>
            <a:r>
              <a:rPr sz="4000" b="1" dirty="0">
                <a:latin typeface="SassoonPrimaryInfant" pitchFamily="2" charset="0"/>
              </a:rPr>
              <a:t> </a:t>
            </a:r>
            <a:r>
              <a:rPr sz="4000" b="1" spc="-114" dirty="0">
                <a:latin typeface="SassoonPrimaryInfant" pitchFamily="2" charset="0"/>
              </a:rPr>
              <a:t>Primary</a:t>
            </a:r>
            <a:r>
              <a:rPr sz="4000" b="1" dirty="0">
                <a:latin typeface="SassoonPrimaryInfant" pitchFamily="2" charset="0"/>
              </a:rPr>
              <a:t> </a:t>
            </a:r>
            <a:r>
              <a:rPr sz="4000" b="1" spc="-10" dirty="0">
                <a:latin typeface="SassoonPrimaryInfant" pitchFamily="2" charset="0"/>
              </a:rPr>
              <a:t>School</a:t>
            </a:r>
            <a:endParaRPr sz="4000">
              <a:latin typeface="SassoonPrimaryInfant" pitchFamily="2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2200" y="2819400"/>
            <a:ext cx="4878070" cy="166370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2800" b="1" spc="-40" dirty="0">
                <a:latin typeface="SassoonPrimaryInfant" pitchFamily="2" charset="0"/>
                <a:cs typeface="Times New Roman"/>
              </a:rPr>
              <a:t>Transition</a:t>
            </a:r>
            <a:r>
              <a:rPr sz="2800" b="1" spc="-20" dirty="0">
                <a:latin typeface="SassoonPrimaryInfant" pitchFamily="2" charset="0"/>
                <a:cs typeface="Times New Roman"/>
              </a:rPr>
              <a:t> </a:t>
            </a:r>
            <a:r>
              <a:rPr sz="2800" b="1" spc="-5" dirty="0">
                <a:latin typeface="SassoonPrimaryInfant" pitchFamily="2" charset="0"/>
                <a:cs typeface="Times New Roman"/>
              </a:rPr>
              <a:t>events</a:t>
            </a:r>
            <a:endParaRPr sz="2800" dirty="0">
              <a:latin typeface="SassoonPrimaryInfant" pitchFamily="2" charset="0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34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40" dirty="0">
                <a:latin typeface="SassoonPrimaryInfant" pitchFamily="2" charset="0"/>
                <a:cs typeface="Times New Roman"/>
              </a:rPr>
              <a:t>Communication</a:t>
            </a:r>
            <a:r>
              <a:rPr sz="2400" spc="15" dirty="0">
                <a:latin typeface="SassoonPrimaryInfant" pitchFamily="2" charset="0"/>
                <a:cs typeface="Times New Roman"/>
              </a:rPr>
              <a:t> </a:t>
            </a:r>
            <a:r>
              <a:rPr sz="2400" spc="-50" dirty="0">
                <a:latin typeface="SassoonPrimaryInfant" pitchFamily="2" charset="0"/>
                <a:cs typeface="Times New Roman"/>
              </a:rPr>
              <a:t>with</a:t>
            </a:r>
            <a:r>
              <a:rPr sz="2400" dirty="0">
                <a:latin typeface="SassoonPrimaryInfant" pitchFamily="2" charset="0"/>
                <a:cs typeface="Times New Roman"/>
              </a:rPr>
              <a:t> </a:t>
            </a:r>
            <a:r>
              <a:rPr sz="2400" spc="-45" dirty="0">
                <a:latin typeface="SassoonPrimaryInfant" pitchFamily="2" charset="0"/>
                <a:cs typeface="Times New Roman"/>
              </a:rPr>
              <a:t>previous</a:t>
            </a:r>
            <a:r>
              <a:rPr sz="2400" spc="-5" dirty="0">
                <a:latin typeface="SassoonPrimaryInfant" pitchFamily="2" charset="0"/>
                <a:cs typeface="Times New Roman"/>
              </a:rPr>
              <a:t> </a:t>
            </a:r>
            <a:r>
              <a:rPr sz="2400" spc="-45" dirty="0">
                <a:latin typeface="SassoonPrimaryInfant" pitchFamily="2" charset="0"/>
                <a:cs typeface="Times New Roman"/>
              </a:rPr>
              <a:t>teachers</a:t>
            </a:r>
            <a:endParaRPr sz="2400" dirty="0">
              <a:latin typeface="SassoonPrimaryInfant" pitchFamily="2" charset="0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65" dirty="0">
                <a:latin typeface="SassoonPrimaryInfant" pitchFamily="2" charset="0"/>
                <a:cs typeface="Times New Roman"/>
              </a:rPr>
              <a:t>Meet</a:t>
            </a:r>
            <a:r>
              <a:rPr sz="2400" spc="-5" dirty="0">
                <a:latin typeface="SassoonPrimaryInfant" pitchFamily="2" charset="0"/>
                <a:cs typeface="Times New Roman"/>
              </a:rPr>
              <a:t> the</a:t>
            </a:r>
            <a:r>
              <a:rPr sz="2400" spc="-10" dirty="0">
                <a:latin typeface="SassoonPrimaryInfant" pitchFamily="2" charset="0"/>
                <a:cs typeface="Times New Roman"/>
              </a:rPr>
              <a:t> </a:t>
            </a:r>
            <a:r>
              <a:rPr sz="2400" spc="-45" dirty="0">
                <a:latin typeface="SassoonPrimaryInfant" pitchFamily="2" charset="0"/>
                <a:cs typeface="Times New Roman"/>
              </a:rPr>
              <a:t>teacher</a:t>
            </a:r>
            <a:r>
              <a:rPr sz="2400" spc="10" dirty="0">
                <a:latin typeface="SassoonPrimaryInfant" pitchFamily="2" charset="0"/>
                <a:cs typeface="Times New Roman"/>
              </a:rPr>
              <a:t> </a:t>
            </a:r>
            <a:r>
              <a:rPr sz="2400" spc="-50" dirty="0">
                <a:latin typeface="SassoonPrimaryInfant" pitchFamily="2" charset="0"/>
                <a:cs typeface="Times New Roman"/>
              </a:rPr>
              <a:t>events</a:t>
            </a:r>
            <a:r>
              <a:rPr sz="2400" dirty="0">
                <a:latin typeface="SassoonPrimaryInfant" pitchFamily="2" charset="0"/>
                <a:cs typeface="Times New Roman"/>
              </a:rPr>
              <a:t> for</a:t>
            </a:r>
            <a:r>
              <a:rPr sz="2400" spc="-5" dirty="0">
                <a:latin typeface="SassoonPrimaryInfant" pitchFamily="2" charset="0"/>
                <a:cs typeface="Times New Roman"/>
              </a:rPr>
              <a:t> </a:t>
            </a:r>
            <a:r>
              <a:rPr sz="2400" spc="-50" dirty="0">
                <a:latin typeface="SassoonPrimaryInfant" pitchFamily="2" charset="0"/>
                <a:cs typeface="Times New Roman"/>
              </a:rPr>
              <a:t>children</a:t>
            </a:r>
            <a:endParaRPr sz="2400" dirty="0">
              <a:latin typeface="SassoonPrimaryInfant" pitchFamily="2" charset="0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5" dirty="0">
                <a:latin typeface="SassoonPrimaryInfant" pitchFamily="2" charset="0"/>
                <a:cs typeface="Times New Roman"/>
              </a:rPr>
              <a:t>Photobooks</a:t>
            </a:r>
            <a:r>
              <a:rPr sz="2400" spc="-25" dirty="0">
                <a:latin typeface="SassoonPrimaryInfant" pitchFamily="2" charset="0"/>
                <a:cs typeface="Times New Roman"/>
              </a:rPr>
              <a:t> </a:t>
            </a:r>
            <a:r>
              <a:rPr sz="2400" spc="-95" dirty="0">
                <a:latin typeface="SassoonPrimaryInfant" pitchFamily="2" charset="0"/>
                <a:cs typeface="Times New Roman"/>
              </a:rPr>
              <a:t>via</a:t>
            </a:r>
            <a:r>
              <a:rPr sz="2400" spc="-45" dirty="0">
                <a:latin typeface="SassoonPrimaryInfant" pitchFamily="2" charset="0"/>
                <a:cs typeface="Times New Roman"/>
              </a:rPr>
              <a:t> </a:t>
            </a:r>
            <a:r>
              <a:rPr sz="2400" spc="-100" dirty="0">
                <a:latin typeface="SassoonPrimaryInfant" pitchFamily="2" charset="0"/>
                <a:cs typeface="Times New Roman"/>
              </a:rPr>
              <a:t>Weduc</a:t>
            </a:r>
            <a:endParaRPr sz="2400" dirty="0">
              <a:latin typeface="SassoonPrimaryInfant" pitchFamily="2" charset="0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95" y="2275332"/>
            <a:ext cx="5160264" cy="30632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288" y="425195"/>
            <a:ext cx="11374120" cy="1080770"/>
          </a:xfrm>
          <a:custGeom>
            <a:avLst/>
            <a:gdLst/>
            <a:ahLst/>
            <a:cxnLst/>
            <a:rect l="l" t="t" r="r" b="b"/>
            <a:pathLst>
              <a:path w="11374120" h="1080770">
                <a:moveTo>
                  <a:pt x="11373612" y="0"/>
                </a:moveTo>
                <a:lnTo>
                  <a:pt x="0" y="0"/>
                </a:lnTo>
                <a:lnTo>
                  <a:pt x="0" y="1080515"/>
                </a:lnTo>
                <a:lnTo>
                  <a:pt x="11373612" y="1080515"/>
                </a:lnTo>
                <a:lnTo>
                  <a:pt x="11373612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>
              <a:latin typeface="SassoonPrimaryInfant" pitchFamily="2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9456" y="237743"/>
            <a:ext cx="11753215" cy="1440180"/>
          </a:xfrm>
          <a:custGeom>
            <a:avLst/>
            <a:gdLst/>
            <a:ahLst/>
            <a:cxnLst/>
            <a:rect l="l" t="t" r="r" b="b"/>
            <a:pathLst>
              <a:path w="11753215" h="1440180">
                <a:moveTo>
                  <a:pt x="0" y="1440179"/>
                </a:moveTo>
                <a:lnTo>
                  <a:pt x="11753088" y="1440179"/>
                </a:lnTo>
                <a:lnTo>
                  <a:pt x="11753088" y="0"/>
                </a:lnTo>
                <a:lnTo>
                  <a:pt x="0" y="0"/>
                </a:lnTo>
                <a:lnTo>
                  <a:pt x="0" y="1440179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SassoonPrimaryInfant" pitchFamily="2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3191" y="419100"/>
            <a:ext cx="11386185" cy="80086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835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45"/>
              </a:spcBef>
            </a:pPr>
            <a:r>
              <a:rPr sz="4000" b="1" spc="-50" dirty="0">
                <a:latin typeface="SassoonPrimaryInfant" pitchFamily="2" charset="0"/>
              </a:rPr>
              <a:t>Le</a:t>
            </a:r>
            <a:r>
              <a:rPr sz="4000" b="1" spc="-30" dirty="0">
                <a:latin typeface="SassoonPrimaryInfant" pitchFamily="2" charset="0"/>
              </a:rPr>
              <a:t>a</a:t>
            </a:r>
            <a:r>
              <a:rPr sz="4000" b="1" spc="-250" dirty="0">
                <a:latin typeface="SassoonPrimaryInfant" pitchFamily="2" charset="0"/>
              </a:rPr>
              <a:t>r</a:t>
            </a:r>
            <a:r>
              <a:rPr sz="4000" b="1" spc="-15" dirty="0">
                <a:latin typeface="SassoonPrimaryInfant" pitchFamily="2" charset="0"/>
              </a:rPr>
              <a:t>ni</a:t>
            </a:r>
            <a:r>
              <a:rPr sz="4000" b="1" dirty="0">
                <a:latin typeface="SassoonPrimaryInfant" pitchFamily="2" charset="0"/>
              </a:rPr>
              <a:t>n</a:t>
            </a:r>
            <a:r>
              <a:rPr sz="4000" b="1" spc="160" dirty="0">
                <a:latin typeface="SassoonPrimaryInfant" pitchFamily="2" charset="0"/>
              </a:rPr>
              <a:t>g</a:t>
            </a:r>
            <a:r>
              <a:rPr sz="4000" b="1" dirty="0">
                <a:latin typeface="SassoonPrimaryInfant" pitchFamily="2" charset="0"/>
              </a:rPr>
              <a:t> </a:t>
            </a:r>
            <a:r>
              <a:rPr sz="4000" b="1" spc="-10" dirty="0">
                <a:latin typeface="SassoonPrimaryInfant" pitchFamily="2" charset="0"/>
              </a:rPr>
              <a:t>i</a:t>
            </a:r>
            <a:r>
              <a:rPr sz="4000" b="1" spc="-5" dirty="0">
                <a:latin typeface="SassoonPrimaryInfant" pitchFamily="2" charset="0"/>
              </a:rPr>
              <a:t>n</a:t>
            </a:r>
            <a:r>
              <a:rPr sz="4000" b="1" spc="5" dirty="0">
                <a:latin typeface="SassoonPrimaryInfant" pitchFamily="2" charset="0"/>
              </a:rPr>
              <a:t> </a:t>
            </a:r>
            <a:r>
              <a:rPr sz="4000" b="1" spc="-600" dirty="0">
                <a:latin typeface="SassoonPrimaryInfant" pitchFamily="2" charset="0"/>
              </a:rPr>
              <a:t>Y</a:t>
            </a:r>
            <a:r>
              <a:rPr sz="4000" b="1" spc="-130" dirty="0">
                <a:latin typeface="SassoonPrimaryInfant" pitchFamily="2" charset="0"/>
              </a:rPr>
              <a:t>ear</a:t>
            </a:r>
            <a:r>
              <a:rPr sz="4000" b="1" dirty="0">
                <a:latin typeface="SassoonPrimaryInfant" pitchFamily="2" charset="0"/>
              </a:rPr>
              <a:t> </a:t>
            </a:r>
            <a:r>
              <a:rPr sz="4000" b="1" spc="280" dirty="0">
                <a:latin typeface="SassoonPrimaryInfant" pitchFamily="2" charset="0"/>
              </a:rPr>
              <a:t>3</a:t>
            </a:r>
            <a:r>
              <a:rPr lang="en-GB" sz="4000" b="1" spc="280" dirty="0">
                <a:latin typeface="SassoonPrimaryInfant" pitchFamily="2" charset="0"/>
              </a:rPr>
              <a:t> &amp; </a:t>
            </a:r>
            <a:r>
              <a:rPr sz="4000" b="1" spc="280" dirty="0">
                <a:latin typeface="SassoonPrimaryInfant" pitchFamily="2" charset="0"/>
              </a:rPr>
              <a:t>4</a:t>
            </a:r>
            <a:endParaRPr sz="4000" dirty="0">
              <a:latin typeface="SassoonPrimaryInfant" pitchFamily="2" charset="0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880719"/>
              </p:ext>
            </p:extLst>
          </p:nvPr>
        </p:nvGraphicFramePr>
        <p:xfrm>
          <a:off x="399288" y="1746757"/>
          <a:ext cx="11374115" cy="41417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0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2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19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29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4571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SassoonPrimaryInfant" pitchFamily="2" charset="0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9855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800" b="1" spc="-90" dirty="0">
                          <a:latin typeface="SassoonPrimaryInfant" pitchFamily="2" charset="0"/>
                          <a:cs typeface="Times New Roman"/>
                        </a:rPr>
                        <a:t>Writing</a:t>
                      </a:r>
                      <a:r>
                        <a:rPr sz="2800" b="1" spc="-40" dirty="0">
                          <a:latin typeface="SassoonPrimaryInfant" pitchFamily="2" charset="0"/>
                          <a:cs typeface="Times New Roman"/>
                        </a:rPr>
                        <a:t> Skills</a:t>
                      </a:r>
                      <a:endParaRPr sz="2800">
                        <a:latin typeface="SassoonPrimaryInfant" pitchFamily="2" charset="0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438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b="1" spc="-30" dirty="0">
                          <a:latin typeface="SassoonPrimaryInfant" pitchFamily="2" charset="0"/>
                          <a:cs typeface="Times New Roman"/>
                        </a:rPr>
                        <a:t>Maths</a:t>
                      </a:r>
                      <a:endParaRPr sz="2800">
                        <a:latin typeface="SassoonPrimaryInfant" pitchFamily="2" charset="0"/>
                        <a:cs typeface="Times New Roman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461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800" b="1" dirty="0">
                          <a:latin typeface="SassoonPrimaryInfant" pitchFamily="2" charset="0"/>
                          <a:cs typeface="Times New Roman"/>
                        </a:rPr>
                        <a:t>Reading</a:t>
                      </a:r>
                      <a:r>
                        <a:rPr sz="2800" b="1" spc="-55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2800" b="1" spc="-40" dirty="0">
                          <a:latin typeface="SassoonPrimaryInfant" pitchFamily="2" charset="0"/>
                          <a:cs typeface="Times New Roman"/>
                        </a:rPr>
                        <a:t>Skills</a:t>
                      </a:r>
                      <a:endParaRPr sz="2800">
                        <a:latin typeface="SassoonPrimaryInfant" pitchFamily="2" charset="0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SassoonPrimaryInfant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0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5780" indent="-457834">
                        <a:lnSpc>
                          <a:spcPct val="100000"/>
                        </a:lnSpc>
                        <a:spcBef>
                          <a:spcPts val="110"/>
                        </a:spcBef>
                        <a:buFont typeface="Wingdings"/>
                        <a:buChar char=""/>
                        <a:tabLst>
                          <a:tab pos="525780" algn="l"/>
                          <a:tab pos="526415" algn="l"/>
                        </a:tabLst>
                      </a:pPr>
                      <a:r>
                        <a:rPr sz="1600" spc="-60" dirty="0">
                          <a:latin typeface="SassoonPrimaryInfant" pitchFamily="2" charset="0"/>
                          <a:cs typeface="Times New Roman"/>
                        </a:rPr>
                        <a:t>Write</a:t>
                      </a:r>
                      <a:r>
                        <a:rPr sz="1600" spc="-20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SassoonPrimaryInfant" pitchFamily="2" charset="0"/>
                          <a:cs typeface="Times New Roman"/>
                        </a:rPr>
                        <a:t>coherent</a:t>
                      </a:r>
                      <a:r>
                        <a:rPr sz="1600" spc="-25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1600" spc="-40" dirty="0">
                          <a:latin typeface="SassoonPrimaryInfant" pitchFamily="2" charset="0"/>
                          <a:cs typeface="Times New Roman"/>
                        </a:rPr>
                        <a:t>narratives</a:t>
                      </a:r>
                      <a:endParaRPr sz="1600">
                        <a:latin typeface="SassoonPrimaryInfant" pitchFamily="2" charset="0"/>
                        <a:cs typeface="Times New Roman"/>
                      </a:endParaRPr>
                    </a:p>
                    <a:p>
                      <a:pPr marL="525780" indent="-457834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Wingdings"/>
                        <a:buChar char=""/>
                        <a:tabLst>
                          <a:tab pos="525780" algn="l"/>
                          <a:tab pos="526415" algn="l"/>
                        </a:tabLst>
                      </a:pPr>
                      <a:r>
                        <a:rPr sz="1600" spc="-45" dirty="0">
                          <a:latin typeface="SassoonPrimaryInfant" pitchFamily="2" charset="0"/>
                          <a:cs typeface="Times New Roman"/>
                        </a:rPr>
                        <a:t>Use</a:t>
                      </a:r>
                      <a:r>
                        <a:rPr sz="1600" spc="-10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1600" spc="10" dirty="0">
                          <a:latin typeface="SassoonPrimaryInfant" pitchFamily="2" charset="0"/>
                          <a:cs typeface="Times New Roman"/>
                        </a:rPr>
                        <a:t>present/past</a:t>
                      </a:r>
                      <a:r>
                        <a:rPr sz="1600" spc="-10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SassoonPrimaryInfant" pitchFamily="2" charset="0"/>
                          <a:cs typeface="Times New Roman"/>
                        </a:rPr>
                        <a:t>tense</a:t>
                      </a:r>
                      <a:endParaRPr sz="1600">
                        <a:latin typeface="SassoonPrimaryInfant" pitchFamily="2" charset="0"/>
                        <a:cs typeface="Times New Roman"/>
                      </a:endParaRPr>
                    </a:p>
                    <a:p>
                      <a:pPr marL="525780" marR="805815" indent="-457834">
                        <a:lnSpc>
                          <a:spcPct val="114999"/>
                        </a:lnSpc>
                        <a:buFont typeface="Wingdings"/>
                        <a:buChar char=""/>
                        <a:tabLst>
                          <a:tab pos="525780" algn="l"/>
                          <a:tab pos="526415" algn="l"/>
                        </a:tabLst>
                      </a:pPr>
                      <a:r>
                        <a:rPr sz="1600" spc="-45" dirty="0">
                          <a:latin typeface="SassoonPrimaryInfant" pitchFamily="2" charset="0"/>
                          <a:cs typeface="Times New Roman"/>
                        </a:rPr>
                        <a:t>Use</a:t>
                      </a:r>
                      <a:r>
                        <a:rPr sz="1600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1600" spc="-50" dirty="0">
                          <a:latin typeface="SassoonPrimaryInfant" pitchFamily="2" charset="0"/>
                          <a:cs typeface="Times New Roman"/>
                        </a:rPr>
                        <a:t>capital</a:t>
                      </a:r>
                      <a:r>
                        <a:rPr sz="1600" spc="5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1600" spc="-35" dirty="0">
                          <a:latin typeface="SassoonPrimaryInfant" pitchFamily="2" charset="0"/>
                          <a:cs typeface="Times New Roman"/>
                        </a:rPr>
                        <a:t>letter,</a:t>
                      </a:r>
                      <a:r>
                        <a:rPr sz="1600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1600" spc="-55" dirty="0">
                          <a:latin typeface="SassoonPrimaryInfant" pitchFamily="2" charset="0"/>
                          <a:cs typeface="Times New Roman"/>
                        </a:rPr>
                        <a:t>full</a:t>
                      </a:r>
                      <a:r>
                        <a:rPr sz="1600" spc="15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SassoonPrimaryInfant" pitchFamily="2" charset="0"/>
                          <a:cs typeface="Times New Roman"/>
                        </a:rPr>
                        <a:t>stops </a:t>
                      </a:r>
                      <a:r>
                        <a:rPr sz="1600" spc="-55" dirty="0">
                          <a:latin typeface="SassoonPrimaryInfant" pitchFamily="2" charset="0"/>
                          <a:cs typeface="Times New Roman"/>
                        </a:rPr>
                        <a:t>correctly, </a:t>
                      </a:r>
                      <a:r>
                        <a:rPr sz="1600" spc="-385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1600" spc="-40" dirty="0">
                          <a:latin typeface="SassoonPrimaryInfant" pitchFamily="2" charset="0"/>
                          <a:cs typeface="Times New Roman"/>
                        </a:rPr>
                        <a:t>commas,</a:t>
                      </a:r>
                      <a:r>
                        <a:rPr sz="1600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1600" spc="-35" dirty="0">
                          <a:latin typeface="SassoonPrimaryInfant" pitchFamily="2" charset="0"/>
                          <a:cs typeface="Times New Roman"/>
                        </a:rPr>
                        <a:t>speech</a:t>
                      </a:r>
                      <a:r>
                        <a:rPr sz="1600" spc="-10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1600" spc="-35" dirty="0">
                          <a:latin typeface="SassoonPrimaryInfant" pitchFamily="2" charset="0"/>
                          <a:cs typeface="Times New Roman"/>
                        </a:rPr>
                        <a:t>marks</a:t>
                      </a:r>
                      <a:endParaRPr sz="1600">
                        <a:latin typeface="SassoonPrimaryInfant" pitchFamily="2" charset="0"/>
                        <a:cs typeface="Times New Roman"/>
                      </a:endParaRPr>
                    </a:p>
                    <a:p>
                      <a:pPr marL="525780" indent="-457834">
                        <a:lnSpc>
                          <a:spcPct val="100000"/>
                        </a:lnSpc>
                        <a:spcBef>
                          <a:spcPts val="285"/>
                        </a:spcBef>
                        <a:buFont typeface="Wingdings"/>
                        <a:buChar char=""/>
                        <a:tabLst>
                          <a:tab pos="525780" algn="l"/>
                          <a:tab pos="526415" algn="l"/>
                        </a:tabLst>
                      </a:pPr>
                      <a:r>
                        <a:rPr sz="1600" spc="-55" dirty="0">
                          <a:latin typeface="SassoonPrimaryInfant" pitchFamily="2" charset="0"/>
                          <a:cs typeface="Times New Roman"/>
                        </a:rPr>
                        <a:t>Spacing</a:t>
                      </a:r>
                      <a:r>
                        <a:rPr sz="1600" spc="-20" dirty="0">
                          <a:latin typeface="SassoonPrimaryInfant" pitchFamily="2" charset="0"/>
                          <a:cs typeface="Times New Roman"/>
                        </a:rPr>
                        <a:t> and</a:t>
                      </a:r>
                      <a:r>
                        <a:rPr sz="1600" spc="-10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latin typeface="SassoonPrimaryInfant" pitchFamily="2" charset="0"/>
                          <a:cs typeface="Times New Roman"/>
                        </a:rPr>
                        <a:t>letter</a:t>
                      </a:r>
                      <a:r>
                        <a:rPr sz="1600" spc="-10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1600" spc="-50" dirty="0">
                          <a:latin typeface="SassoonPrimaryInfant" pitchFamily="2" charset="0"/>
                          <a:cs typeface="Times New Roman"/>
                        </a:rPr>
                        <a:t>size</a:t>
                      </a:r>
                      <a:r>
                        <a:rPr sz="1600" spc="-5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1600" spc="-65" dirty="0">
                          <a:latin typeface="SassoonPrimaryInfant" pitchFamily="2" charset="0"/>
                          <a:cs typeface="Times New Roman"/>
                        </a:rPr>
                        <a:t>is</a:t>
                      </a:r>
                      <a:r>
                        <a:rPr sz="1600" spc="-5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SassoonPrimaryInfant" pitchFamily="2" charset="0"/>
                          <a:cs typeface="Times New Roman"/>
                        </a:rPr>
                        <a:t>correct</a:t>
                      </a:r>
                      <a:endParaRPr sz="1600">
                        <a:latin typeface="SassoonPrimaryInfant" pitchFamily="2" charset="0"/>
                        <a:cs typeface="Times New Roman"/>
                      </a:endParaRPr>
                    </a:p>
                    <a:p>
                      <a:pPr marL="525780" indent="-457834">
                        <a:lnSpc>
                          <a:spcPct val="100000"/>
                        </a:lnSpc>
                        <a:spcBef>
                          <a:spcPts val="295"/>
                        </a:spcBef>
                        <a:buFont typeface="Wingdings"/>
                        <a:buChar char=""/>
                        <a:tabLst>
                          <a:tab pos="525780" algn="l"/>
                          <a:tab pos="526415" algn="l"/>
                        </a:tabLst>
                      </a:pPr>
                      <a:r>
                        <a:rPr sz="1600" spc="-55" dirty="0">
                          <a:latin typeface="SassoonPrimaryInfant" pitchFamily="2" charset="0"/>
                          <a:cs typeface="Times New Roman"/>
                        </a:rPr>
                        <a:t>Cursive</a:t>
                      </a:r>
                      <a:r>
                        <a:rPr sz="1600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1600" spc="-30" dirty="0">
                          <a:latin typeface="SassoonPrimaryInfant" pitchFamily="2" charset="0"/>
                          <a:cs typeface="Times New Roman"/>
                        </a:rPr>
                        <a:t>Handwriting</a:t>
                      </a:r>
                      <a:endParaRPr sz="1600">
                        <a:latin typeface="SassoonPrimaryInfant" pitchFamily="2" charset="0"/>
                        <a:cs typeface="Times New Roman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6415" indent="-457834"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Wingdings"/>
                        <a:buChar char=""/>
                        <a:tabLst>
                          <a:tab pos="526415" algn="l"/>
                          <a:tab pos="527050" algn="l"/>
                        </a:tabLst>
                      </a:pPr>
                      <a:r>
                        <a:rPr sz="1600" spc="-35" dirty="0">
                          <a:latin typeface="SassoonPrimaryInfant" pitchFamily="2" charset="0"/>
                          <a:cs typeface="Times New Roman"/>
                        </a:rPr>
                        <a:t>Arithmetic</a:t>
                      </a:r>
                      <a:endParaRPr sz="1600">
                        <a:latin typeface="SassoonPrimaryInfant" pitchFamily="2" charset="0"/>
                        <a:cs typeface="Times New Roman"/>
                      </a:endParaRPr>
                    </a:p>
                    <a:p>
                      <a:pPr marL="526415" indent="-457834">
                        <a:lnSpc>
                          <a:spcPct val="100000"/>
                        </a:lnSpc>
                        <a:spcBef>
                          <a:spcPts val="285"/>
                        </a:spcBef>
                        <a:buFont typeface="Wingdings"/>
                        <a:buChar char=""/>
                        <a:tabLst>
                          <a:tab pos="526415" algn="l"/>
                          <a:tab pos="527050" algn="l"/>
                        </a:tabLst>
                      </a:pPr>
                      <a:r>
                        <a:rPr sz="1600" spc="-50" dirty="0">
                          <a:latin typeface="SassoonPrimaryInfant" pitchFamily="2" charset="0"/>
                          <a:cs typeface="Times New Roman"/>
                        </a:rPr>
                        <a:t>Reasoning</a:t>
                      </a:r>
                      <a:endParaRPr sz="1600">
                        <a:latin typeface="SassoonPrimaryInfant" pitchFamily="2" charset="0"/>
                        <a:cs typeface="Times New Roman"/>
                      </a:endParaRPr>
                    </a:p>
                    <a:p>
                      <a:pPr marL="526415" indent="-457834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Wingdings"/>
                        <a:buChar char=""/>
                        <a:tabLst>
                          <a:tab pos="526415" algn="l"/>
                          <a:tab pos="527050" algn="l"/>
                        </a:tabLst>
                      </a:pPr>
                      <a:r>
                        <a:rPr sz="1600" spc="-35" dirty="0">
                          <a:latin typeface="SassoonPrimaryInfant" pitchFamily="2" charset="0"/>
                          <a:cs typeface="Times New Roman"/>
                        </a:rPr>
                        <a:t>Times</a:t>
                      </a:r>
                      <a:endParaRPr sz="1600">
                        <a:latin typeface="SassoonPrimaryInfant" pitchFamily="2" charset="0"/>
                        <a:cs typeface="Times New Roman"/>
                      </a:endParaRPr>
                    </a:p>
                    <a:p>
                      <a:pPr marL="526415" marR="219075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600" spc="10" dirty="0">
                          <a:latin typeface="SassoonPrimaryInfant" pitchFamily="2" charset="0"/>
                          <a:cs typeface="Times New Roman"/>
                        </a:rPr>
                        <a:t>tables/Number </a:t>
                      </a:r>
                      <a:r>
                        <a:rPr sz="1600" spc="15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SassoonPrimaryInfant" pitchFamily="2" charset="0"/>
                          <a:cs typeface="Times New Roman"/>
                        </a:rPr>
                        <a:t>bonds</a:t>
                      </a:r>
                      <a:r>
                        <a:rPr sz="1600" spc="-55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SassoonPrimaryInfant" pitchFamily="2" charset="0"/>
                          <a:cs typeface="Times New Roman"/>
                        </a:rPr>
                        <a:t>and</a:t>
                      </a:r>
                      <a:r>
                        <a:rPr sz="1600" spc="-35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1600" spc="-45" dirty="0">
                          <a:latin typeface="SassoonPrimaryInfant" pitchFamily="2" charset="0"/>
                          <a:cs typeface="Times New Roman"/>
                        </a:rPr>
                        <a:t>division</a:t>
                      </a:r>
                      <a:endParaRPr sz="1600">
                        <a:latin typeface="SassoonPrimaryInfant" pitchFamily="2" charset="0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6415" indent="-457834">
                        <a:lnSpc>
                          <a:spcPts val="1745"/>
                        </a:lnSpc>
                        <a:buFont typeface="Wingdings"/>
                        <a:buChar char=""/>
                        <a:tabLst>
                          <a:tab pos="526415" algn="l"/>
                          <a:tab pos="527050" algn="l"/>
                        </a:tabLst>
                      </a:pPr>
                      <a:r>
                        <a:rPr sz="1600" spc="-45" dirty="0">
                          <a:latin typeface="SassoonPrimaryInfant" pitchFamily="2" charset="0"/>
                          <a:cs typeface="Times New Roman"/>
                        </a:rPr>
                        <a:t>Summarise</a:t>
                      </a:r>
                      <a:r>
                        <a:rPr sz="1600" spc="-25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SassoonPrimaryInfant" pitchFamily="2" charset="0"/>
                          <a:cs typeface="Times New Roman"/>
                        </a:rPr>
                        <a:t>text</a:t>
                      </a:r>
                      <a:endParaRPr sz="1600">
                        <a:latin typeface="SassoonPrimaryInfant" pitchFamily="2" charset="0"/>
                        <a:cs typeface="Times New Roman"/>
                      </a:endParaRPr>
                    </a:p>
                    <a:p>
                      <a:pPr marL="526415" indent="-457834">
                        <a:lnSpc>
                          <a:spcPct val="100000"/>
                        </a:lnSpc>
                        <a:buFont typeface="Wingdings"/>
                        <a:buChar char=""/>
                        <a:tabLst>
                          <a:tab pos="526415" algn="l"/>
                          <a:tab pos="527050" algn="l"/>
                        </a:tabLst>
                      </a:pPr>
                      <a:r>
                        <a:rPr sz="1600" spc="-45" dirty="0">
                          <a:latin typeface="SassoonPrimaryInfant" pitchFamily="2" charset="0"/>
                          <a:cs typeface="Times New Roman"/>
                        </a:rPr>
                        <a:t>Answer</a:t>
                      </a:r>
                      <a:r>
                        <a:rPr sz="1600" spc="-15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1600" spc="-50" dirty="0">
                          <a:latin typeface="SassoonPrimaryInfant" pitchFamily="2" charset="0"/>
                          <a:cs typeface="Times New Roman"/>
                        </a:rPr>
                        <a:t>literal</a:t>
                      </a:r>
                      <a:r>
                        <a:rPr sz="1600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latin typeface="SassoonPrimaryInfant" pitchFamily="2" charset="0"/>
                          <a:cs typeface="Times New Roman"/>
                        </a:rPr>
                        <a:t>questions</a:t>
                      </a:r>
                      <a:endParaRPr sz="1600">
                        <a:latin typeface="SassoonPrimaryInfant" pitchFamily="2" charset="0"/>
                        <a:cs typeface="Times New Roman"/>
                      </a:endParaRPr>
                    </a:p>
                    <a:p>
                      <a:pPr marL="526415" indent="-457834">
                        <a:lnSpc>
                          <a:spcPct val="100000"/>
                        </a:lnSpc>
                        <a:buFont typeface="Wingdings"/>
                        <a:buChar char=""/>
                        <a:tabLst>
                          <a:tab pos="526415" algn="l"/>
                          <a:tab pos="527050" algn="l"/>
                        </a:tabLst>
                      </a:pPr>
                      <a:r>
                        <a:rPr sz="1600" spc="-30" dirty="0">
                          <a:latin typeface="SassoonPrimaryInfant" pitchFamily="2" charset="0"/>
                          <a:cs typeface="Times New Roman"/>
                        </a:rPr>
                        <a:t>Sound</a:t>
                      </a:r>
                      <a:r>
                        <a:rPr sz="1600" dirty="0">
                          <a:latin typeface="SassoonPrimaryInfant" pitchFamily="2" charset="0"/>
                          <a:cs typeface="Times New Roman"/>
                        </a:rPr>
                        <a:t> out</a:t>
                      </a:r>
                      <a:r>
                        <a:rPr sz="1600" spc="-5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1600" spc="-45" dirty="0">
                          <a:latin typeface="SassoonPrimaryInfant" pitchFamily="2" charset="0"/>
                          <a:cs typeface="Times New Roman"/>
                        </a:rPr>
                        <a:t>unfamiliar</a:t>
                      </a:r>
                      <a:r>
                        <a:rPr sz="1600" spc="10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1600" spc="-35" dirty="0">
                          <a:latin typeface="SassoonPrimaryInfant" pitchFamily="2" charset="0"/>
                          <a:cs typeface="Times New Roman"/>
                        </a:rPr>
                        <a:t>words</a:t>
                      </a:r>
                      <a:endParaRPr sz="1600">
                        <a:latin typeface="SassoonPrimaryInfant" pitchFamily="2" charset="0"/>
                        <a:cs typeface="Times New Roman"/>
                      </a:endParaRPr>
                    </a:p>
                    <a:p>
                      <a:pPr marL="526415" indent="-457834">
                        <a:lnSpc>
                          <a:spcPct val="100000"/>
                        </a:lnSpc>
                        <a:buFont typeface="Wingdings"/>
                        <a:buChar char=""/>
                        <a:tabLst>
                          <a:tab pos="526415" algn="l"/>
                          <a:tab pos="527050" algn="l"/>
                        </a:tabLst>
                      </a:pPr>
                      <a:r>
                        <a:rPr sz="1600" spc="-25" dirty="0">
                          <a:latin typeface="SassoonPrimaryInfant" pitchFamily="2" charset="0"/>
                          <a:cs typeface="Times New Roman"/>
                        </a:rPr>
                        <a:t>Start</a:t>
                      </a:r>
                      <a:r>
                        <a:rPr sz="1600" spc="-10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1600" spc="-55" dirty="0">
                          <a:latin typeface="SassoonPrimaryInfant" pitchFamily="2" charset="0"/>
                          <a:cs typeface="Times New Roman"/>
                        </a:rPr>
                        <a:t>making</a:t>
                      </a:r>
                      <a:r>
                        <a:rPr sz="1600" spc="-5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1600" spc="-35" dirty="0">
                          <a:latin typeface="SassoonPrimaryInfant" pitchFamily="2" charset="0"/>
                          <a:cs typeface="Times New Roman"/>
                        </a:rPr>
                        <a:t>inferences</a:t>
                      </a:r>
                      <a:endParaRPr sz="1600">
                        <a:latin typeface="SassoonPrimaryInfant" pitchFamily="2" charset="0"/>
                        <a:cs typeface="Times New Roman"/>
                      </a:endParaRPr>
                    </a:p>
                    <a:p>
                      <a:pPr marL="526415" indent="-457834">
                        <a:lnSpc>
                          <a:spcPct val="100000"/>
                        </a:lnSpc>
                        <a:buFont typeface="Wingdings"/>
                        <a:buChar char=""/>
                        <a:tabLst>
                          <a:tab pos="526415" algn="l"/>
                          <a:tab pos="527050" algn="l"/>
                        </a:tabLst>
                      </a:pPr>
                      <a:r>
                        <a:rPr sz="1600" spc="-55" dirty="0">
                          <a:latin typeface="SassoonPrimaryInfant" pitchFamily="2" charset="0"/>
                          <a:cs typeface="Times New Roman"/>
                        </a:rPr>
                        <a:t>Reading</a:t>
                      </a:r>
                      <a:r>
                        <a:rPr sz="1600" spc="-35" dirty="0">
                          <a:latin typeface="SassoonPrimaryInfant" pitchFamily="2" charset="0"/>
                          <a:cs typeface="Times New Roman"/>
                        </a:rPr>
                        <a:t> frequently</a:t>
                      </a:r>
                      <a:endParaRPr sz="1600">
                        <a:latin typeface="SassoonPrimaryInfant" pitchFamily="2" charset="0"/>
                        <a:cs typeface="Times New Roman"/>
                      </a:endParaRPr>
                    </a:p>
                    <a:p>
                      <a:pPr marL="526415" indent="-457834">
                        <a:lnSpc>
                          <a:spcPct val="100000"/>
                        </a:lnSpc>
                        <a:buFont typeface="Wingdings"/>
                        <a:buChar char=""/>
                        <a:tabLst>
                          <a:tab pos="526415" algn="l"/>
                          <a:tab pos="527050" algn="l"/>
                        </a:tabLst>
                      </a:pPr>
                      <a:r>
                        <a:rPr sz="1600" spc="-60" dirty="0">
                          <a:latin typeface="SassoonPrimaryInfant" pitchFamily="2" charset="0"/>
                          <a:cs typeface="Times New Roman"/>
                        </a:rPr>
                        <a:t>Retrieval</a:t>
                      </a:r>
                      <a:endParaRPr sz="1600">
                        <a:latin typeface="SassoonPrimaryInfant" pitchFamily="2" charset="0"/>
                        <a:cs typeface="Times New Roman"/>
                      </a:endParaRPr>
                    </a:p>
                    <a:p>
                      <a:pPr marL="526415" indent="-457834">
                        <a:lnSpc>
                          <a:spcPct val="100000"/>
                        </a:lnSpc>
                        <a:buFont typeface="Wingdings"/>
                        <a:buChar char=""/>
                        <a:tabLst>
                          <a:tab pos="526415" algn="l"/>
                          <a:tab pos="527050" algn="l"/>
                        </a:tabLst>
                      </a:pPr>
                      <a:r>
                        <a:rPr sz="1600" spc="-55" dirty="0">
                          <a:latin typeface="SassoonPrimaryInfant" pitchFamily="2" charset="0"/>
                          <a:cs typeface="Times New Roman"/>
                        </a:rPr>
                        <a:t>Building</a:t>
                      </a:r>
                      <a:r>
                        <a:rPr sz="1600" spc="-30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1600" spc="-45" dirty="0">
                          <a:latin typeface="SassoonPrimaryInfant" pitchFamily="2" charset="0"/>
                          <a:cs typeface="Times New Roman"/>
                        </a:rPr>
                        <a:t>vocabulary</a:t>
                      </a:r>
                      <a:endParaRPr sz="1600">
                        <a:latin typeface="SassoonPrimaryInfant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5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800" b="1" spc="-110" dirty="0">
                          <a:latin typeface="SassoonPrimaryInfant" pitchFamily="2" charset="0"/>
                          <a:cs typeface="Times New Roman"/>
                        </a:rPr>
                        <a:t>Wider</a:t>
                      </a:r>
                      <a:r>
                        <a:rPr sz="2800" b="1" spc="-35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2800" b="1" spc="-60" dirty="0">
                          <a:latin typeface="SassoonPrimaryInfant" pitchFamily="2" charset="0"/>
                          <a:cs typeface="Times New Roman"/>
                        </a:rPr>
                        <a:t>Curriculum</a:t>
                      </a:r>
                      <a:endParaRPr sz="2800">
                        <a:latin typeface="SassoonPrimaryInfant" pitchFamily="2" charset="0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04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25780" indent="-457834">
                        <a:lnSpc>
                          <a:spcPct val="100000"/>
                        </a:lnSpc>
                        <a:spcBef>
                          <a:spcPts val="60"/>
                        </a:spcBef>
                        <a:buFont typeface="Wingdings"/>
                        <a:buChar char=""/>
                        <a:tabLst>
                          <a:tab pos="525780" algn="l"/>
                          <a:tab pos="526415" algn="l"/>
                        </a:tabLst>
                      </a:pPr>
                      <a:r>
                        <a:rPr sz="1600" spc="-30" dirty="0">
                          <a:latin typeface="SassoonPrimaryInfant" pitchFamily="2" charset="0"/>
                          <a:cs typeface="Times New Roman"/>
                        </a:rPr>
                        <a:t>Geography</a:t>
                      </a:r>
                      <a:endParaRPr sz="1600">
                        <a:latin typeface="SassoonPrimaryInfant" pitchFamily="2" charset="0"/>
                        <a:cs typeface="Times New Roman"/>
                      </a:endParaRPr>
                    </a:p>
                    <a:p>
                      <a:pPr marL="525780" indent="-457834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Wingdings"/>
                        <a:buChar char=""/>
                        <a:tabLst>
                          <a:tab pos="525780" algn="l"/>
                          <a:tab pos="526415" algn="l"/>
                        </a:tabLst>
                      </a:pPr>
                      <a:r>
                        <a:rPr sz="1600" spc="-20" dirty="0">
                          <a:latin typeface="SassoonPrimaryInfant" pitchFamily="2" charset="0"/>
                          <a:cs typeface="Times New Roman"/>
                        </a:rPr>
                        <a:t>History</a:t>
                      </a:r>
                      <a:endParaRPr sz="1600">
                        <a:latin typeface="SassoonPrimaryInfant" pitchFamily="2" charset="0"/>
                        <a:cs typeface="Times New Roman"/>
                      </a:endParaRPr>
                    </a:p>
                    <a:p>
                      <a:pPr marL="525780" indent="-457834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Wingdings"/>
                        <a:buChar char=""/>
                        <a:tabLst>
                          <a:tab pos="525780" algn="l"/>
                          <a:tab pos="526415" algn="l"/>
                        </a:tabLst>
                      </a:pPr>
                      <a:r>
                        <a:rPr sz="1600" spc="-60" dirty="0">
                          <a:latin typeface="SassoonPrimaryInfant" pitchFamily="2" charset="0"/>
                          <a:cs typeface="Times New Roman"/>
                        </a:rPr>
                        <a:t>Science</a:t>
                      </a:r>
                      <a:endParaRPr sz="1600">
                        <a:latin typeface="SassoonPrimaryInfant" pitchFamily="2" charset="0"/>
                        <a:cs typeface="Times New Roman"/>
                      </a:endParaRPr>
                    </a:p>
                    <a:p>
                      <a:pPr marL="525780" indent="-457834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Wingdings"/>
                        <a:buChar char=""/>
                        <a:tabLst>
                          <a:tab pos="525780" algn="l"/>
                          <a:tab pos="526415" algn="l"/>
                        </a:tabLst>
                      </a:pPr>
                      <a:r>
                        <a:rPr sz="1600" spc="65" dirty="0">
                          <a:latin typeface="SassoonPrimaryInfant" pitchFamily="2" charset="0"/>
                          <a:cs typeface="Times New Roman"/>
                        </a:rPr>
                        <a:t>Art/DT</a:t>
                      </a:r>
                      <a:endParaRPr sz="1600">
                        <a:latin typeface="SassoonPrimaryInfant" pitchFamily="2" charset="0"/>
                        <a:cs typeface="Times New Roman"/>
                      </a:endParaRPr>
                    </a:p>
                    <a:p>
                      <a:pPr marL="525780" indent="-457834">
                        <a:lnSpc>
                          <a:spcPts val="1400"/>
                        </a:lnSpc>
                        <a:spcBef>
                          <a:spcPts val="285"/>
                        </a:spcBef>
                        <a:buFont typeface="Wingdings"/>
                        <a:buChar char=""/>
                        <a:tabLst>
                          <a:tab pos="525780" algn="l"/>
                          <a:tab pos="526415" algn="l"/>
                        </a:tabLst>
                      </a:pPr>
                      <a:r>
                        <a:rPr sz="1600" spc="-20" dirty="0">
                          <a:latin typeface="SassoonPrimaryInfant" pitchFamily="2" charset="0"/>
                          <a:cs typeface="Times New Roman"/>
                        </a:rPr>
                        <a:t>Drama</a:t>
                      </a:r>
                      <a:endParaRPr sz="1600">
                        <a:latin typeface="SassoonPrimaryInfant" pitchFamily="2" charset="0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26415" indent="-457834">
                        <a:lnSpc>
                          <a:spcPct val="100000"/>
                        </a:lnSpc>
                        <a:spcBef>
                          <a:spcPts val="60"/>
                        </a:spcBef>
                        <a:buFont typeface="Wingdings"/>
                        <a:buChar char=""/>
                        <a:tabLst>
                          <a:tab pos="526415" algn="l"/>
                          <a:tab pos="527050" algn="l"/>
                        </a:tabLst>
                      </a:pPr>
                      <a:r>
                        <a:rPr sz="1600" spc="-20" dirty="0">
                          <a:latin typeface="SassoonPrimaryInfant" pitchFamily="2" charset="0"/>
                          <a:cs typeface="Times New Roman"/>
                        </a:rPr>
                        <a:t>Nutritional</a:t>
                      </a:r>
                      <a:r>
                        <a:rPr sz="1600" spc="-5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SassoonPrimaryInfant" pitchFamily="2" charset="0"/>
                          <a:cs typeface="Times New Roman"/>
                        </a:rPr>
                        <a:t>and</a:t>
                      </a:r>
                      <a:r>
                        <a:rPr sz="1600" spc="-5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SassoonPrimaryInfant" pitchFamily="2" charset="0"/>
                          <a:cs typeface="Times New Roman"/>
                        </a:rPr>
                        <a:t>outdoor</a:t>
                      </a:r>
                      <a:r>
                        <a:rPr sz="1600" spc="-5" dirty="0">
                          <a:latin typeface="SassoonPrimaryInfant" pitchFamily="2" charset="0"/>
                          <a:cs typeface="Times New Roman"/>
                        </a:rPr>
                        <a:t> </a:t>
                      </a:r>
                      <a:r>
                        <a:rPr sz="1600" spc="-45" dirty="0">
                          <a:latin typeface="SassoonPrimaryInfant" pitchFamily="2" charset="0"/>
                          <a:cs typeface="Times New Roman"/>
                        </a:rPr>
                        <a:t>learning</a:t>
                      </a:r>
                      <a:endParaRPr sz="1600" dirty="0">
                        <a:latin typeface="SassoonPrimaryInfant" pitchFamily="2" charset="0"/>
                        <a:cs typeface="Times New Roman"/>
                      </a:endParaRPr>
                    </a:p>
                    <a:p>
                      <a:pPr marL="526415" indent="-457834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Wingdings"/>
                        <a:buChar char=""/>
                        <a:tabLst>
                          <a:tab pos="526415" algn="l"/>
                          <a:tab pos="527050" algn="l"/>
                        </a:tabLst>
                      </a:pPr>
                      <a:r>
                        <a:rPr sz="1600" spc="-60" dirty="0">
                          <a:latin typeface="SassoonPrimaryInfant" pitchFamily="2" charset="0"/>
                          <a:cs typeface="Times New Roman"/>
                        </a:rPr>
                        <a:t>Music</a:t>
                      </a:r>
                      <a:endParaRPr sz="1600" dirty="0">
                        <a:latin typeface="SassoonPrimaryInfant" pitchFamily="2" charset="0"/>
                        <a:cs typeface="Times New Roman"/>
                      </a:endParaRPr>
                    </a:p>
                    <a:p>
                      <a:pPr marL="526415" indent="-457834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Wingdings"/>
                        <a:buChar char=""/>
                        <a:tabLst>
                          <a:tab pos="526415" algn="l"/>
                          <a:tab pos="527050" algn="l"/>
                        </a:tabLst>
                      </a:pPr>
                      <a:r>
                        <a:rPr sz="1600" spc="-5" dirty="0">
                          <a:latin typeface="SassoonPrimaryInfant" pitchFamily="2" charset="0"/>
                          <a:cs typeface="Times New Roman"/>
                        </a:rPr>
                        <a:t>RE</a:t>
                      </a:r>
                      <a:endParaRPr sz="1600" dirty="0">
                        <a:latin typeface="SassoonPrimaryInfant" pitchFamily="2" charset="0"/>
                        <a:cs typeface="Times New Roman"/>
                      </a:endParaRPr>
                    </a:p>
                    <a:p>
                      <a:pPr marL="526415" indent="-457834">
                        <a:lnSpc>
                          <a:spcPct val="100000"/>
                        </a:lnSpc>
                        <a:spcBef>
                          <a:spcPts val="290"/>
                        </a:spcBef>
                        <a:buFont typeface="Wingdings"/>
                        <a:buChar char=""/>
                        <a:tabLst>
                          <a:tab pos="526415" algn="l"/>
                          <a:tab pos="527050" algn="l"/>
                        </a:tabLst>
                      </a:pPr>
                      <a:r>
                        <a:rPr sz="1600" dirty="0">
                          <a:latin typeface="SassoonPrimaryInfant" pitchFamily="2" charset="0"/>
                          <a:cs typeface="Times New Roman"/>
                        </a:rPr>
                        <a:t>PSHE</a:t>
                      </a:r>
                    </a:p>
                    <a:p>
                      <a:pPr marL="526415" indent="-457834">
                        <a:lnSpc>
                          <a:spcPts val="1400"/>
                        </a:lnSpc>
                        <a:spcBef>
                          <a:spcPts val="285"/>
                        </a:spcBef>
                        <a:buFont typeface="Wingdings"/>
                        <a:buChar char=""/>
                        <a:tabLst>
                          <a:tab pos="526415" algn="l"/>
                          <a:tab pos="527050" algn="l"/>
                        </a:tabLst>
                      </a:pPr>
                      <a:r>
                        <a:rPr sz="1600" spc="35" dirty="0">
                          <a:latin typeface="SassoonPrimaryInfant" pitchFamily="2" charset="0"/>
                          <a:cs typeface="Times New Roman"/>
                        </a:rPr>
                        <a:t>PE</a:t>
                      </a:r>
                      <a:endParaRPr sz="1600" dirty="0">
                        <a:latin typeface="SassoonPrimaryInfant" pitchFamily="2" charset="0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831850" y="5954229"/>
            <a:ext cx="10528300" cy="0"/>
          </a:xfrm>
          <a:custGeom>
            <a:avLst/>
            <a:gdLst/>
            <a:ahLst/>
            <a:cxnLst/>
            <a:rect l="l" t="t" r="r" b="b"/>
            <a:pathLst>
              <a:path w="10528300">
                <a:moveTo>
                  <a:pt x="0" y="0"/>
                </a:moveTo>
                <a:lnTo>
                  <a:pt x="10528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SassoonPrimaryInfant" pitchFamily="2" charset="0"/>
            </a:endParaRPr>
          </a:p>
        </p:txBody>
      </p:sp>
      <p:sp>
        <p:nvSpPr>
          <p:cNvPr id="7" name="object 7"/>
          <p:cNvSpPr/>
          <p:nvPr/>
        </p:nvSpPr>
        <p:spPr>
          <a:xfrm flipH="1">
            <a:off x="4876800" y="2250947"/>
            <a:ext cx="181737" cy="1814195"/>
          </a:xfrm>
          <a:custGeom>
            <a:avLst/>
            <a:gdLst/>
            <a:ahLst/>
            <a:cxnLst/>
            <a:rect l="l" t="t" r="r" b="b"/>
            <a:pathLst>
              <a:path w="6292215" h="1814195">
                <a:moveTo>
                  <a:pt x="6291834" y="0"/>
                </a:moveTo>
                <a:lnTo>
                  <a:pt x="2239899" y="0"/>
                </a:lnTo>
                <a:lnTo>
                  <a:pt x="2239899" y="5588"/>
                </a:lnTo>
                <a:lnTo>
                  <a:pt x="0" y="5588"/>
                </a:lnTo>
                <a:lnTo>
                  <a:pt x="0" y="1813814"/>
                </a:lnTo>
                <a:lnTo>
                  <a:pt x="2239899" y="1813814"/>
                </a:lnTo>
                <a:lnTo>
                  <a:pt x="6291834" y="1813814"/>
                </a:lnTo>
                <a:lnTo>
                  <a:pt x="62918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SassoonPrimaryInfant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F173C-029F-4422-AB14-13D88A3B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0" y="74638"/>
            <a:ext cx="9699751" cy="738664"/>
          </a:xfrm>
        </p:spPr>
        <p:txBody>
          <a:bodyPr/>
          <a:lstStyle/>
          <a:p>
            <a:r>
              <a:rPr lang="en-GB" dirty="0">
                <a:latin typeface="SassoonPrimaryInfant" pitchFamily="2" charset="0"/>
              </a:rPr>
              <a:t>Reading Books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DF50F88-DF40-41A5-B83F-482D4EC24D39}"/>
              </a:ext>
            </a:extLst>
          </p:cNvPr>
          <p:cNvSpPr txBox="1">
            <a:spLocks/>
          </p:cNvSpPr>
          <p:nvPr/>
        </p:nvSpPr>
        <p:spPr>
          <a:xfrm>
            <a:off x="228600" y="990600"/>
            <a:ext cx="8534973" cy="41038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>
                <a:latin typeface="SassoonPrimaryInfant" pitchFamily="2" charset="0"/>
              </a:rPr>
              <a:t>Your child will bring home a reading book and a reading diary. </a:t>
            </a:r>
          </a:p>
          <a:p>
            <a:r>
              <a:rPr lang="en-GB" sz="2200" dirty="0">
                <a:latin typeface="SassoonPrimaryInfant" pitchFamily="2" charset="0"/>
              </a:rPr>
              <a:t>Books will be allocated based on your child’s reading level.</a:t>
            </a:r>
          </a:p>
          <a:p>
            <a:r>
              <a:rPr lang="en-GB" sz="2200" dirty="0">
                <a:latin typeface="SassoonPrimaryInfant" pitchFamily="2" charset="0"/>
              </a:rPr>
              <a:t>Reading books and reading diaries must be brought into school every day.</a:t>
            </a:r>
          </a:p>
          <a:p>
            <a:r>
              <a:rPr lang="en-GB" sz="2200" dirty="0">
                <a:latin typeface="SassoonPrimaryInfant" pitchFamily="2" charset="0"/>
              </a:rPr>
              <a:t>Books must be kept in a suitable bag.</a:t>
            </a:r>
          </a:p>
          <a:p>
            <a:r>
              <a:rPr lang="en-GB" sz="2200" dirty="0">
                <a:latin typeface="SassoonPrimaryInfant" pitchFamily="2" charset="0"/>
              </a:rPr>
              <a:t>We are unable to allocate a new reading book if the previous book has not been returned to school. </a:t>
            </a:r>
          </a:p>
          <a:p>
            <a:r>
              <a:rPr lang="en-GB" sz="2200" dirty="0">
                <a:latin typeface="SassoonPrimaryInfant" pitchFamily="2" charset="0"/>
              </a:rPr>
              <a:t>Children are expected to read at home daily and read aloud to an adult at least three times a week. </a:t>
            </a:r>
          </a:p>
          <a:p>
            <a:r>
              <a:rPr lang="en-GB" sz="2200" dirty="0">
                <a:latin typeface="SassoonPrimaryInfant" pitchFamily="2" charset="0"/>
              </a:rPr>
              <a:t>Writing in reading diaries:</a:t>
            </a:r>
          </a:p>
          <a:p>
            <a:pPr lvl="1"/>
            <a:r>
              <a:rPr lang="en-GB" sz="2200" dirty="0">
                <a:latin typeface="SassoonPrimaryInfant" pitchFamily="2" charset="0"/>
              </a:rPr>
              <a:t>Adults please write a comment in your child’s reading diary when they read their book to you.</a:t>
            </a:r>
          </a:p>
          <a:p>
            <a:pPr lvl="1"/>
            <a:r>
              <a:rPr lang="en-GB" sz="2200" dirty="0">
                <a:latin typeface="SassoonPrimaryInfant" pitchFamily="2" charset="0"/>
              </a:rPr>
              <a:t>KS2 – children are expected to fill in their reading record independently if they read on their own.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BA6499-FE75-D95C-6727-15F17597974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1" b="11765"/>
          <a:stretch/>
        </p:blipFill>
        <p:spPr bwMode="auto">
          <a:xfrm>
            <a:off x="10388037" y="2150849"/>
            <a:ext cx="1161812" cy="932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D0CA88-39A1-4CAD-9E37-78292C2DD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326" y="4721610"/>
            <a:ext cx="2053422" cy="11733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18D7A4-5259-4783-82D8-D0773EAFB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3367" y="3365713"/>
            <a:ext cx="1682406" cy="11589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7C566F-49EE-4198-9878-3B7E8E1F6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4883" y="1066800"/>
            <a:ext cx="1676703" cy="117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5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1077</Words>
  <Application>Microsoft Office PowerPoint</Application>
  <PresentationFormat>Widescreen</PresentationFormat>
  <Paragraphs>167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MT</vt:lpstr>
      <vt:lpstr>Calibri</vt:lpstr>
      <vt:lpstr>SassoonPrimaryInfant</vt:lpstr>
      <vt:lpstr>Times New Roman</vt:lpstr>
      <vt:lpstr>Wingdings</vt:lpstr>
      <vt:lpstr>Office Theme</vt:lpstr>
      <vt:lpstr>Welcome to Year 3 and 4</vt:lpstr>
      <vt:lpstr>Welcome to Alfred Sutton Primary School</vt:lpstr>
      <vt:lpstr>Teachers in Year 3</vt:lpstr>
      <vt:lpstr>Teachers in Year 4</vt:lpstr>
      <vt:lpstr>Support Staff in Year 3/4</vt:lpstr>
      <vt:lpstr>Transition from Y2 to Y3 and Y3 to Y4</vt:lpstr>
      <vt:lpstr>Transition at Alfred Sutton Primary School</vt:lpstr>
      <vt:lpstr>Learning in Year 3 &amp; 4</vt:lpstr>
      <vt:lpstr>Reading Books</vt:lpstr>
      <vt:lpstr>PowerPoint Presentation</vt:lpstr>
      <vt:lpstr>The school day</vt:lpstr>
      <vt:lpstr>The school day</vt:lpstr>
      <vt:lpstr>What to bring to school everyday</vt:lpstr>
      <vt:lpstr>School Uniform</vt:lpstr>
      <vt:lpstr>PE kit</vt:lpstr>
      <vt:lpstr>Learning in Year 3 &amp; 4   Year group curriculums are available to view on the Alfred Sutton website - https://alfredsuttonprimary.co.uk/   Curriculum – Year Group Curriculum  This gives a summary of your child’s learning for the year.    </vt:lpstr>
      <vt:lpstr>Life at school</vt:lpstr>
      <vt:lpstr>Home and school working together to support learning</vt:lpstr>
      <vt:lpstr>Thank you! We look forward to meeting you in the  coming weeks..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Reception at Alfred Sutton Primary School</dc:title>
  <dc:creator>M Kiedyszko</dc:creator>
  <cp:lastModifiedBy>Christian Lim</cp:lastModifiedBy>
  <cp:revision>40</cp:revision>
  <dcterms:created xsi:type="dcterms:W3CDTF">2022-06-28T16:03:11Z</dcterms:created>
  <dcterms:modified xsi:type="dcterms:W3CDTF">2023-07-20T08:54:25Z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2021-07-19T00:00:00Z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2022-06-28T00:00:00Z</vt:filetime>
  </property>
</Properties>
</file>